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21599525" cy="28800425"/>
  <p:notesSz cx="6797675" cy="992632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40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278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506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3411"/>
    <a:srgbClr val="B1451F"/>
    <a:srgbClr val="000000"/>
    <a:srgbClr val="A43914"/>
    <a:srgbClr val="B55F42"/>
    <a:srgbClr val="97320B"/>
    <a:srgbClr val="98310E"/>
    <a:srgbClr val="589F80"/>
    <a:srgbClr val="A156B3"/>
    <a:srgbClr val="5F4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>
        <p:scale>
          <a:sx n="33" d="100"/>
          <a:sy n="33" d="100"/>
        </p:scale>
        <p:origin x="2078" y="230"/>
      </p:cViewPr>
      <p:guideLst>
        <p:guide orient="horz" pos="9072"/>
        <p:guide pos="68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6pPr>
    <a:lvl7pPr marL="2771140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7pPr>
    <a:lvl8pPr marL="323278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8pPr>
    <a:lvl9pPr marL="369506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80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0">
                <a:solidFill>
                  <a:schemeClr val="tx1">
                    <a:tint val="75000"/>
                  </a:schemeClr>
                </a:solidFill>
              </a:defRPr>
            </a:lvl1pPr>
            <a:lvl2pPr marL="1489710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80055" indent="0">
              <a:buNone/>
              <a:defRPr sz="5250">
                <a:solidFill>
                  <a:schemeClr val="tx1">
                    <a:tint val="75000"/>
                  </a:schemeClr>
                </a:solidFill>
              </a:defRPr>
            </a:lvl3pPr>
            <a:lvl4pPr marL="446976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4pPr>
            <a:lvl5pPr marL="595947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5pPr>
            <a:lvl6pPr marL="744982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6pPr>
            <a:lvl7pPr marL="893953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400"/>
            </a:lvl1pPr>
            <a:lvl2pPr>
              <a:defRPr sz="9085"/>
            </a:lvl2pPr>
            <a:lvl3pPr>
              <a:defRPr sz="7775"/>
            </a:lvl3pPr>
            <a:lvl4pPr>
              <a:defRPr sz="6560"/>
            </a:lvl4pPr>
            <a:lvl5pPr>
              <a:defRPr sz="6560"/>
            </a:lvl5pPr>
            <a:lvl6pPr>
              <a:defRPr sz="6560"/>
            </a:lvl6pPr>
            <a:lvl7pPr>
              <a:defRPr sz="6560"/>
            </a:lvl7pPr>
            <a:lvl8pPr>
              <a:defRPr sz="6560"/>
            </a:lvl8pPr>
            <a:lvl9pPr>
              <a:defRPr sz="656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400"/>
            </a:lvl1pPr>
            <a:lvl2pPr marL="1489710" indent="0">
              <a:buNone/>
              <a:defRPr sz="9085"/>
            </a:lvl2pPr>
            <a:lvl3pPr marL="2980055" indent="0">
              <a:buNone/>
              <a:defRPr sz="7775"/>
            </a:lvl3pPr>
            <a:lvl4pPr marL="4469765" indent="0">
              <a:buNone/>
              <a:defRPr sz="6560"/>
            </a:lvl4pPr>
            <a:lvl5pPr marL="5959475" indent="0">
              <a:buNone/>
              <a:defRPr sz="6560"/>
            </a:lvl5pPr>
            <a:lvl6pPr marL="7449820" indent="0">
              <a:buNone/>
              <a:defRPr sz="6560"/>
            </a:lvl6pPr>
            <a:lvl7pPr marL="8939530" indent="0">
              <a:buNone/>
              <a:defRPr sz="6560"/>
            </a:lvl7pPr>
            <a:lvl8pPr marL="10429240" indent="0">
              <a:buNone/>
              <a:defRPr sz="6560"/>
            </a:lvl8pPr>
            <a:lvl9pPr marL="11919585" indent="0">
              <a:buNone/>
              <a:defRPr sz="656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4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79420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2pPr>
      <a:lvl3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3pPr>
      <a:lvl4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4pPr>
      <a:lvl5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5pPr>
      <a:lvl6pPr marL="4616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6pPr>
      <a:lvl7pPr marL="923290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7pPr>
      <a:lvl8pPr marL="138493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8pPr>
      <a:lvl9pPr marL="18459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16965" indent="-111696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19985" indent="-930910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5" kern="1200">
          <a:solidFill>
            <a:schemeClr val="tx1"/>
          </a:solidFill>
          <a:latin typeface="+mn-lt"/>
          <a:ea typeface="+mn-ea"/>
          <a:cs typeface="+mn-cs"/>
        </a:defRPr>
      </a:lvl2pPr>
      <a:lvl3pPr marL="372427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5" kern="1200">
          <a:solidFill>
            <a:schemeClr val="tx1"/>
          </a:solidFill>
          <a:latin typeface="+mn-lt"/>
          <a:ea typeface="+mn-ea"/>
          <a:cs typeface="+mn-cs"/>
        </a:defRPr>
      </a:lvl3pPr>
      <a:lvl4pPr marL="5213350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0" kern="1200">
          <a:solidFill>
            <a:schemeClr val="tx1"/>
          </a:solidFill>
          <a:latin typeface="+mn-lt"/>
          <a:ea typeface="+mn-ea"/>
          <a:cs typeface="+mn-cs"/>
        </a:defRPr>
      </a:lvl4pPr>
      <a:lvl5pPr marL="670369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0" kern="1200">
          <a:solidFill>
            <a:schemeClr val="tx1"/>
          </a:solidFill>
          <a:latin typeface="+mn-lt"/>
          <a:ea typeface="+mn-ea"/>
          <a:cs typeface="+mn-cs"/>
        </a:defRPr>
      </a:lvl5pPr>
      <a:lvl6pPr marL="819467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6pPr>
      <a:lvl7pPr marL="968438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7pPr>
      <a:lvl8pPr marL="1117409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8pPr>
      <a:lvl9pPr marL="12664440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71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8005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6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47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82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53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24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58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  <a:endParaRPr lang="en-SG" altLang="en-US" sz="545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1525"/>
          </a:xfrm>
          <a:prstGeom prst="rect">
            <a:avLst/>
          </a:prstGeom>
          <a:solidFill>
            <a:srgbClr val="97320B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5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https://sciforum.net/event/ioct2025</a:t>
            </a:r>
            <a:endParaRPr lang="en-US" altLang="en-US" sz="363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5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97320B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5" dirty="0"/>
              <a:t>INTRODUCTION &amp; AIM </a:t>
            </a:r>
            <a:endParaRPr lang="en-SG" sz="3635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A4391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97320B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98310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2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A4391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2" name="图片 1" descr="IOCT 2025newsletter-1000x1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21605240" cy="3672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WPS 演示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刘瑞琪</cp:lastModifiedBy>
  <cp:revision>116</cp:revision>
  <dcterms:created xsi:type="dcterms:W3CDTF">2007-01-10T04:59:00Z</dcterms:created>
  <dcterms:modified xsi:type="dcterms:W3CDTF">2024-12-20T07:37:20Z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29CD35B081A44F48BED5DB3A671FA8E8_13</vt:lpwstr>
  </property>
  <property fmtid="{D5CDD505-2E9C-101B-9397-08002B2CF9AE}" pid="3" name="KSOProductBuildVer">
    <vt:lpwstr>2052-12.1.0.19302</vt:lpwstr>
  </property>
</Properties>
</file>