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829"/>
    <a:srgbClr val="5F497A"/>
    <a:srgbClr val="FFFFFF"/>
    <a:srgbClr val="27B4AE"/>
    <a:srgbClr val="295F45"/>
    <a:srgbClr val="2D7F2A"/>
    <a:srgbClr val="CC0000"/>
    <a:srgbClr val="C60C30"/>
    <a:srgbClr val="A50021"/>
    <a:srgbClr val="00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457D1-52B3-4BAB-8DFE-0260B2AA2A6A}" v="134" dt="2024-12-12T01:34:55.6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42" d="100"/>
          <a:sy n="42" d="100"/>
        </p:scale>
        <p:origin x="1454" y="293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Leong" userId="3ac61bf3-11d9-4d9f-979a-58e7ccac3197" providerId="ADAL" clId="{F28457D1-52B3-4BAB-8DFE-0260B2AA2A6A}"/>
    <pc:docChg chg="custSel modSld">
      <pc:chgData name="Esther Leong" userId="3ac61bf3-11d9-4d9f-979a-58e7ccac3197" providerId="ADAL" clId="{F28457D1-52B3-4BAB-8DFE-0260B2AA2A6A}" dt="2024-12-12T01:35:14.290" v="178" actId="14100"/>
      <pc:docMkLst>
        <pc:docMk/>
      </pc:docMkLst>
      <pc:sldChg chg="addSp delSp modSp mod">
        <pc:chgData name="Esther Leong" userId="3ac61bf3-11d9-4d9f-979a-58e7ccac3197" providerId="ADAL" clId="{F28457D1-52B3-4BAB-8DFE-0260B2AA2A6A}" dt="2024-12-12T01:35:14.290" v="178" actId="14100"/>
        <pc:sldMkLst>
          <pc:docMk/>
          <pc:sldMk cId="0" sldId="256"/>
        </pc:sldMkLst>
        <pc:spChg chg="mod">
          <ac:chgData name="Esther Leong" userId="3ac61bf3-11d9-4d9f-979a-58e7ccac3197" providerId="ADAL" clId="{F28457D1-52B3-4BAB-8DFE-0260B2AA2A6A}" dt="2024-12-12T01:34:55.658" v="177" actId="1035"/>
          <ac:spMkLst>
            <pc:docMk/>
            <pc:sldMk cId="0" sldId="256"/>
            <ac:spMk id="4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0T08:43:04.358" v="149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2T01:34:55.658" v="177" actId="1035"/>
          <ac:spMkLst>
            <pc:docMk/>
            <pc:sldMk cId="0" sldId="256"/>
            <ac:spMk id="31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0T08:43:15.531" v="152" actId="207"/>
          <ac:spMkLst>
            <pc:docMk/>
            <pc:sldMk cId="0" sldId="256"/>
            <ac:spMk id="33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0T08:43:12.819" v="151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2T01:34:55.658" v="177" actId="1035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0T08:43:09.900" v="150" actId="207"/>
          <ac:spMkLst>
            <pc:docMk/>
            <pc:sldMk cId="0" sldId="256"/>
            <ac:spMk id="2180" creationId="{00000000-0000-0000-0000-000000000000}"/>
          </ac:spMkLst>
        </pc:spChg>
        <pc:spChg chg="mod">
          <ac:chgData name="Esther Leong" userId="3ac61bf3-11d9-4d9f-979a-58e7ccac3197" providerId="ADAL" clId="{F28457D1-52B3-4BAB-8DFE-0260B2AA2A6A}" dt="2024-12-12T01:34:55.658" v="177" actId="1035"/>
          <ac:spMkLst>
            <pc:docMk/>
            <pc:sldMk cId="0" sldId="256"/>
            <ac:spMk id="2181" creationId="{00000000-0000-0000-0000-000000000000}"/>
          </ac:spMkLst>
        </pc:spChg>
        <pc:picChg chg="add mod">
          <ac:chgData name="Esther Leong" userId="3ac61bf3-11d9-4d9f-979a-58e7ccac3197" providerId="ADAL" clId="{F28457D1-52B3-4BAB-8DFE-0260B2AA2A6A}" dt="2024-12-12T01:35:14.290" v="178" actId="14100"/>
          <ac:picMkLst>
            <pc:docMk/>
            <pc:sldMk cId="0" sldId="256"/>
            <ac:picMk id="5" creationId="{1B6DE7CD-F82E-02D1-2DBB-CC714729D9F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3193957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3E8829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https://sciforum.net/event/iocb2025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736219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6140077"/>
            <a:ext cx="10185976" cy="651589"/>
          </a:xfrm>
          <a:prstGeom prst="rect">
            <a:avLst/>
          </a:prstGeom>
          <a:solidFill>
            <a:srgbClr val="3E882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140076"/>
            <a:ext cx="10185976" cy="651589"/>
          </a:xfrm>
          <a:prstGeom prst="rect">
            <a:avLst/>
          </a:prstGeom>
          <a:solidFill>
            <a:srgbClr val="3E882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RESULTS 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3E882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3E882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FUTURE WORK / </a:t>
            </a:r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392954"/>
            <a:ext cx="10185976" cy="651589"/>
          </a:xfrm>
          <a:prstGeom prst="rect">
            <a:avLst/>
          </a:prstGeom>
          <a:solidFill>
            <a:srgbClr val="3E882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pic>
        <p:nvPicPr>
          <p:cNvPr id="5" name="Picture 4" descr="A green and white background with white text&#10;&#10;Description automatically generated">
            <a:extLst>
              <a:ext uri="{FF2B5EF4-FFF2-40B4-BE49-F238E27FC236}">
                <a16:creationId xmlns:a16="http://schemas.microsoft.com/office/drawing/2014/main" id="{1B6DE7CD-F82E-02D1-2DBB-CC714729D9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28" y="-952500"/>
            <a:ext cx="21617153" cy="36749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Esther Leong</cp:lastModifiedBy>
  <cp:revision>112</cp:revision>
  <dcterms:created xsi:type="dcterms:W3CDTF">2007-01-10T04:59:32Z</dcterms:created>
  <dcterms:modified xsi:type="dcterms:W3CDTF">2024-12-12T01:35:24Z</dcterms:modified>
</cp:coreProperties>
</file>