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853F"/>
    <a:srgbClr val="3B6B2D"/>
    <a:srgbClr val="417533"/>
    <a:srgbClr val="61762C"/>
    <a:srgbClr val="743A2F"/>
    <a:srgbClr val="73130F"/>
    <a:srgbClr val="FFFFFF"/>
    <a:srgbClr val="690F0B"/>
    <a:srgbClr val="600B06"/>
    <a:srgbClr val="E797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5" d="100"/>
          <a:sy n="25" d="100"/>
        </p:scale>
        <p:origin x="3750" y="9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9853F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9853F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9853F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17463" y="29508439"/>
            <a:ext cx="21413788" cy="766774"/>
          </a:xfrm>
          <a:prstGeom prst="rect">
            <a:avLst/>
          </a:prstGeom>
          <a:solidFill>
            <a:srgbClr val="09853F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https://sciforum.net/event/IOCTX2025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463550" y="6723316"/>
            <a:ext cx="10090150" cy="646331"/>
          </a:xfrm>
          <a:prstGeom prst="rect">
            <a:avLst/>
          </a:prstGeom>
          <a:solidFill>
            <a:srgbClr val="09853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09853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09853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09853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09853F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AA1020-24AD-43E6-91E1-648128588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-24119"/>
            <a:ext cx="21413776" cy="3640342"/>
          </a:xfrm>
          <a:prstGeom prst="rect">
            <a:avLst/>
          </a:prstGeom>
          <a:solidFill>
            <a:srgbClr val="61762C"/>
          </a:solidFill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4923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113</cp:revision>
  <dcterms:created xsi:type="dcterms:W3CDTF">2007-01-10T04:59:32Z</dcterms:created>
  <dcterms:modified xsi:type="dcterms:W3CDTF">2024-12-06T10:02:40Z</dcterms:modified>
</cp:coreProperties>
</file>