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3E7A"/>
    <a:srgbClr val="39215B"/>
    <a:srgbClr val="4969AC"/>
    <a:srgbClr val="505B16"/>
    <a:srgbClr val="005D6F"/>
    <a:srgbClr val="2D7F2A"/>
    <a:srgbClr val="FFFFFF"/>
    <a:srgbClr val="CC0000"/>
    <a:srgbClr val="C60C3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30" d="100"/>
          <a:sy n="30" d="100"/>
        </p:scale>
        <p:origin x="2338" y="48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423E7A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423E7A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423E7A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39215B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https://sciforum.net/event/IOCPS2025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39215B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39215B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15905343"/>
            <a:ext cx="10090150" cy="646331"/>
          </a:xfrm>
          <a:prstGeom prst="rect">
            <a:avLst/>
          </a:prstGeom>
          <a:solidFill>
            <a:srgbClr val="39215B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5692775" y="22325268"/>
            <a:ext cx="10090150" cy="646331"/>
          </a:xfrm>
          <a:prstGeom prst="rect">
            <a:avLst/>
          </a:prstGeom>
          <a:solidFill>
            <a:srgbClr val="39215B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39215B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B41486-6010-6D6D-2F71-CCE0616DB7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24898"/>
            <a:ext cx="21396323" cy="36373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4888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Wong Jolin</cp:lastModifiedBy>
  <cp:revision>110</cp:revision>
  <dcterms:created xsi:type="dcterms:W3CDTF">2007-01-10T04:59:32Z</dcterms:created>
  <dcterms:modified xsi:type="dcterms:W3CDTF">2024-12-17T02:53:49Z</dcterms:modified>
</cp:coreProperties>
</file>