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5F91"/>
    <a:srgbClr val="FD8AC5"/>
    <a:srgbClr val="2D7F2A"/>
    <a:srgbClr val="FFFFFF"/>
    <a:srgbClr val="CC0000"/>
    <a:srgbClr val="C60C30"/>
    <a:srgbClr val="A50021"/>
    <a:srgbClr val="003478"/>
    <a:srgbClr val="003399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25" d="100"/>
          <a:sy n="25" d="100"/>
        </p:scale>
        <p:origin x="2606" y="38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https://sciforum.net/event/IECM 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45CE11-4A9F-640C-2A81-376FB11FD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1396325" cy="315261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4889</TotalTime>
  <Words>33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Miruna Adelina Nicolcioiu</cp:lastModifiedBy>
  <cp:revision>108</cp:revision>
  <dcterms:created xsi:type="dcterms:W3CDTF">2007-01-10T04:59:32Z</dcterms:created>
  <dcterms:modified xsi:type="dcterms:W3CDTF">2025-02-26T13:13:27Z</dcterms:modified>
</cp:coreProperties>
</file>