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79C2"/>
    <a:srgbClr val="5F497A"/>
    <a:srgbClr val="FFFFFF"/>
    <a:srgbClr val="27B4AE"/>
    <a:srgbClr val="295F45"/>
    <a:srgbClr val="2D7F2A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304" y="-2084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2959896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2379C2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</a:t>
            </a:r>
            <a:r>
              <a:rPr lang="en-US" altLang="zh-CN" sz="3634" b="1" dirty="0">
                <a:solidFill>
                  <a:schemeClr val="bg1"/>
                </a:solidFill>
                <a:latin typeface="Arial" panose="020B0604020202020204" pitchFamily="34" charset="0"/>
              </a:rPr>
              <a:t>ocrf2025</a:t>
            </a: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5502158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5906016"/>
            <a:ext cx="10185976" cy="651589"/>
          </a:xfrm>
          <a:prstGeom prst="rect">
            <a:avLst/>
          </a:prstGeom>
          <a:solidFill>
            <a:srgbClr val="2379C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5906015"/>
            <a:ext cx="10185976" cy="651589"/>
          </a:xfrm>
          <a:prstGeom prst="rect">
            <a:avLst/>
          </a:prstGeom>
          <a:solidFill>
            <a:srgbClr val="2379C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2379C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2379C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2379C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69" y="-938259"/>
            <a:ext cx="21580013" cy="3668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5046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114</cp:revision>
  <dcterms:created xsi:type="dcterms:W3CDTF">2007-01-10T04:59:32Z</dcterms:created>
  <dcterms:modified xsi:type="dcterms:W3CDTF">2024-11-19T08:50:57Z</dcterms:modified>
</cp:coreProperties>
</file>