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21396325" cy="3027521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9536">
          <p15:clr>
            <a:srgbClr val="A4A3A4"/>
          </p15:clr>
        </p15:guide>
        <p15:guide id="2" pos="67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6B2D"/>
    <a:srgbClr val="417533"/>
    <a:srgbClr val="61762C"/>
    <a:srgbClr val="743A2F"/>
    <a:srgbClr val="73130F"/>
    <a:srgbClr val="FFFFFF"/>
    <a:srgbClr val="690F0B"/>
    <a:srgbClr val="600B06"/>
    <a:srgbClr val="E79774"/>
    <a:srgbClr val="EA9A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8644" autoAdjust="0"/>
    <p:restoredTop sz="94622" autoAdjust="0"/>
  </p:normalViewPr>
  <p:slideViewPr>
    <p:cSldViewPr snapToGrid="0">
      <p:cViewPr varScale="1">
        <p:scale>
          <a:sx n="25" d="100"/>
          <a:sy n="25" d="100"/>
        </p:scale>
        <p:origin x="3750" y="96"/>
      </p:cViewPr>
      <p:guideLst>
        <p:guide orient="horz" pos="9536"/>
        <p:guide pos="67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algn="r"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algn="r" defTabSz="630238">
              <a:defRPr sz="800"/>
            </a:lvl1pPr>
          </a:lstStyle>
          <a:p>
            <a:fld id="{C81572B6-87AF-41E2-B737-980896F664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84388" y="744538"/>
            <a:ext cx="263048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4725" y="9404941"/>
            <a:ext cx="18186876" cy="648954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9449" y="17155954"/>
            <a:ext cx="14977428" cy="77369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758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9517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427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9034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379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8551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3309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806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863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76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299460" y="5354227"/>
            <a:ext cx="11262788" cy="11403663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03671" y="5354227"/>
            <a:ext cx="33439187" cy="11403663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557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57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0162" y="19454634"/>
            <a:ext cx="18186876" cy="6012994"/>
          </a:xfrm>
        </p:spPr>
        <p:txBody>
          <a:bodyPr anchor="t"/>
          <a:lstStyle>
            <a:lvl1pPr algn="l">
              <a:defRPr sz="12900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90162" y="12831933"/>
            <a:ext cx="18186876" cy="6622701"/>
          </a:xfrm>
        </p:spPr>
        <p:txBody>
          <a:bodyPr anchor="b"/>
          <a:lstStyle>
            <a:lvl1pPr marL="0" indent="0"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1pPr>
            <a:lvl2pPr marL="1475853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2pPr>
            <a:lvl3pPr marL="2951706" indent="0">
              <a:buNone/>
              <a:defRPr sz="5200">
                <a:solidFill>
                  <a:schemeClr val="tx1">
                    <a:tint val="75000"/>
                  </a:schemeClr>
                </a:solidFill>
              </a:defRPr>
            </a:lvl3pPr>
            <a:lvl4pPr marL="4427560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4pPr>
            <a:lvl5pPr marL="5903413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5pPr>
            <a:lvl6pPr marL="7379269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6pPr>
            <a:lvl7pPr marL="8855122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7pPr>
            <a:lvl8pPr marL="10330976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8pPr>
            <a:lvl9pPr marL="11806829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69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3667" y="31186275"/>
            <a:ext cx="22350989" cy="88204590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211262" y="31186275"/>
            <a:ext cx="22350986" cy="88204590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56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16" y="1212412"/>
            <a:ext cx="19256693" cy="5045869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16" y="6776884"/>
            <a:ext cx="9453759" cy="2824283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5853" indent="0">
              <a:buNone/>
              <a:defRPr sz="6500" b="1"/>
            </a:lvl2pPr>
            <a:lvl3pPr marL="2951706" indent="0">
              <a:buNone/>
              <a:defRPr sz="5800" b="1"/>
            </a:lvl3pPr>
            <a:lvl4pPr marL="4427560" indent="0">
              <a:buNone/>
              <a:defRPr sz="5200" b="1"/>
            </a:lvl4pPr>
            <a:lvl5pPr marL="5903413" indent="0">
              <a:buNone/>
              <a:defRPr sz="5200" b="1"/>
            </a:lvl5pPr>
            <a:lvl6pPr marL="7379269" indent="0">
              <a:buNone/>
              <a:defRPr sz="5200" b="1"/>
            </a:lvl6pPr>
            <a:lvl7pPr marL="8855122" indent="0">
              <a:buNone/>
              <a:defRPr sz="5200" b="1"/>
            </a:lvl7pPr>
            <a:lvl8pPr marL="10330976" indent="0">
              <a:buNone/>
              <a:defRPr sz="5200" b="1"/>
            </a:lvl8pPr>
            <a:lvl9pPr marL="11806829" indent="0">
              <a:buNone/>
              <a:defRPr sz="5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16" y="9601167"/>
            <a:ext cx="9453759" cy="17443290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69039" y="6776884"/>
            <a:ext cx="9457473" cy="2824283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5853" indent="0">
              <a:buNone/>
              <a:defRPr sz="6500" b="1"/>
            </a:lvl2pPr>
            <a:lvl3pPr marL="2951706" indent="0">
              <a:buNone/>
              <a:defRPr sz="5800" b="1"/>
            </a:lvl3pPr>
            <a:lvl4pPr marL="4427560" indent="0">
              <a:buNone/>
              <a:defRPr sz="5200" b="1"/>
            </a:lvl4pPr>
            <a:lvl5pPr marL="5903413" indent="0">
              <a:buNone/>
              <a:defRPr sz="5200" b="1"/>
            </a:lvl5pPr>
            <a:lvl6pPr marL="7379269" indent="0">
              <a:buNone/>
              <a:defRPr sz="5200" b="1"/>
            </a:lvl6pPr>
            <a:lvl7pPr marL="8855122" indent="0">
              <a:buNone/>
              <a:defRPr sz="5200" b="1"/>
            </a:lvl7pPr>
            <a:lvl8pPr marL="10330976" indent="0">
              <a:buNone/>
              <a:defRPr sz="5200" b="1"/>
            </a:lvl8pPr>
            <a:lvl9pPr marL="11806829" indent="0">
              <a:buNone/>
              <a:defRPr sz="5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69039" y="9601167"/>
            <a:ext cx="9457473" cy="17443290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20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80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478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17" y="1205402"/>
            <a:ext cx="7039244" cy="5129967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5369" y="1205408"/>
            <a:ext cx="11961140" cy="25839056"/>
          </a:xfrm>
        </p:spPr>
        <p:txBody>
          <a:bodyPr/>
          <a:lstStyle>
            <a:lvl1pPr>
              <a:defRPr sz="10300"/>
            </a:lvl1pPr>
            <a:lvl2pPr>
              <a:defRPr sz="9000"/>
            </a:lvl2pPr>
            <a:lvl3pPr>
              <a:defRPr sz="7700"/>
            </a:lvl3pPr>
            <a:lvl4pPr>
              <a:defRPr sz="6500"/>
            </a:lvl4pPr>
            <a:lvl5pPr>
              <a:defRPr sz="6500"/>
            </a:lvl5pPr>
            <a:lvl6pPr>
              <a:defRPr sz="6500"/>
            </a:lvl6pPr>
            <a:lvl7pPr>
              <a:defRPr sz="6500"/>
            </a:lvl7pPr>
            <a:lvl8pPr>
              <a:defRPr sz="6500"/>
            </a:lvl8pPr>
            <a:lvl9pPr>
              <a:defRPr sz="6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9817" y="6335375"/>
            <a:ext cx="7039244" cy="20709089"/>
          </a:xfrm>
        </p:spPr>
        <p:txBody>
          <a:bodyPr/>
          <a:lstStyle>
            <a:lvl1pPr marL="0" indent="0">
              <a:buNone/>
              <a:defRPr sz="4500"/>
            </a:lvl1pPr>
            <a:lvl2pPr marL="1475853" indent="0">
              <a:buNone/>
              <a:defRPr sz="3900"/>
            </a:lvl2pPr>
            <a:lvl3pPr marL="2951706" indent="0">
              <a:buNone/>
              <a:defRPr sz="3200"/>
            </a:lvl3pPr>
            <a:lvl4pPr marL="4427560" indent="0">
              <a:buNone/>
              <a:defRPr sz="2900"/>
            </a:lvl4pPr>
            <a:lvl5pPr marL="5903413" indent="0">
              <a:buNone/>
              <a:defRPr sz="2900"/>
            </a:lvl5pPr>
            <a:lvl6pPr marL="7379269" indent="0">
              <a:buNone/>
              <a:defRPr sz="2900"/>
            </a:lvl6pPr>
            <a:lvl7pPr marL="8855122" indent="0">
              <a:buNone/>
              <a:defRPr sz="2900"/>
            </a:lvl7pPr>
            <a:lvl8pPr marL="10330976" indent="0">
              <a:buNone/>
              <a:defRPr sz="2900"/>
            </a:lvl8pPr>
            <a:lvl9pPr marL="11806829" indent="0">
              <a:buNone/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6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3829" y="21192649"/>
            <a:ext cx="12837795" cy="2501912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3829" y="2705146"/>
            <a:ext cx="12837795" cy="18165128"/>
          </a:xfrm>
        </p:spPr>
        <p:txBody>
          <a:bodyPr rtlCol="0">
            <a:normAutofit/>
          </a:bodyPr>
          <a:lstStyle>
            <a:lvl1pPr marL="0" indent="0">
              <a:buNone/>
              <a:defRPr sz="10300"/>
            </a:lvl1pPr>
            <a:lvl2pPr marL="1475853" indent="0">
              <a:buNone/>
              <a:defRPr sz="9000"/>
            </a:lvl2pPr>
            <a:lvl3pPr marL="2951706" indent="0">
              <a:buNone/>
              <a:defRPr sz="7700"/>
            </a:lvl3pPr>
            <a:lvl4pPr marL="4427560" indent="0">
              <a:buNone/>
              <a:defRPr sz="6500"/>
            </a:lvl4pPr>
            <a:lvl5pPr marL="5903413" indent="0">
              <a:buNone/>
              <a:defRPr sz="6500"/>
            </a:lvl5pPr>
            <a:lvl6pPr marL="7379269" indent="0">
              <a:buNone/>
              <a:defRPr sz="6500"/>
            </a:lvl6pPr>
            <a:lvl7pPr marL="8855122" indent="0">
              <a:buNone/>
              <a:defRPr sz="6500"/>
            </a:lvl7pPr>
            <a:lvl8pPr marL="10330976" indent="0">
              <a:buNone/>
              <a:defRPr sz="6500"/>
            </a:lvl8pPr>
            <a:lvl9pPr marL="11806829" indent="0">
              <a:buNone/>
              <a:defRPr sz="6500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3829" y="23694561"/>
            <a:ext cx="12837795" cy="3553130"/>
          </a:xfrm>
        </p:spPr>
        <p:txBody>
          <a:bodyPr/>
          <a:lstStyle>
            <a:lvl1pPr marL="0" indent="0">
              <a:buNone/>
              <a:defRPr sz="4500"/>
            </a:lvl1pPr>
            <a:lvl2pPr marL="1475853" indent="0">
              <a:buNone/>
              <a:defRPr sz="3900"/>
            </a:lvl2pPr>
            <a:lvl3pPr marL="2951706" indent="0">
              <a:buNone/>
              <a:defRPr sz="3200"/>
            </a:lvl3pPr>
            <a:lvl4pPr marL="4427560" indent="0">
              <a:buNone/>
              <a:defRPr sz="2900"/>
            </a:lvl4pPr>
            <a:lvl5pPr marL="5903413" indent="0">
              <a:buNone/>
              <a:defRPr sz="2900"/>
            </a:lvl5pPr>
            <a:lvl6pPr marL="7379269" indent="0">
              <a:buNone/>
              <a:defRPr sz="2900"/>
            </a:lvl6pPr>
            <a:lvl7pPr marL="8855122" indent="0">
              <a:buNone/>
              <a:defRPr sz="2900"/>
            </a:lvl7pPr>
            <a:lvl8pPr marL="10330976" indent="0">
              <a:buNone/>
              <a:defRPr sz="2900"/>
            </a:lvl8pPr>
            <a:lvl9pPr marL="11806829" indent="0">
              <a:buNone/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43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069975" y="1212850"/>
            <a:ext cx="19256375" cy="504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69975" y="7064375"/>
            <a:ext cx="19256375" cy="1998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9975" y="28060650"/>
            <a:ext cx="4992688" cy="1611313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39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10438" y="28060650"/>
            <a:ext cx="6775450" cy="1611313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39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333663" y="28060650"/>
            <a:ext cx="4992687" cy="1611313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>
            <a:lvl1pPr algn="r">
              <a:defRPr sz="3900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2951163" rtl="0" eaLnBrk="0" fontAlgn="base" hangingPunct="0">
        <a:spcBef>
          <a:spcPct val="0"/>
        </a:spcBef>
        <a:spcAft>
          <a:spcPct val="0"/>
        </a:spcAft>
        <a:defRPr sz="142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2pPr>
      <a:lvl3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3pPr>
      <a:lvl4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4pPr>
      <a:lvl5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5pPr>
      <a:lvl6pPr marL="4572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6pPr>
      <a:lvl7pPr marL="9144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7pPr>
      <a:lvl8pPr marL="13716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8pPr>
      <a:lvl9pPr marL="18288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9pPr>
    </p:titleStyle>
    <p:bodyStyle>
      <a:lvl1pPr marL="1106488" indent="-1106488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300" kern="1200">
          <a:solidFill>
            <a:schemeClr val="tx1"/>
          </a:solidFill>
          <a:latin typeface="+mn-lt"/>
          <a:ea typeface="+mn-ea"/>
          <a:cs typeface="+mn-cs"/>
        </a:defRPr>
      </a:lvl1pPr>
      <a:lvl2pPr marL="2397125" indent="-922338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000" kern="1200">
          <a:solidFill>
            <a:schemeClr val="tx1"/>
          </a:solidFill>
          <a:latin typeface="+mn-lt"/>
          <a:ea typeface="+mn-ea"/>
          <a:cs typeface="+mn-cs"/>
        </a:defRPr>
      </a:lvl2pPr>
      <a:lvl3pPr marL="3689350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7700" kern="1200">
          <a:solidFill>
            <a:schemeClr val="tx1"/>
          </a:solidFill>
          <a:latin typeface="+mn-lt"/>
          <a:ea typeface="+mn-ea"/>
          <a:cs typeface="+mn-cs"/>
        </a:defRPr>
      </a:lvl3pPr>
      <a:lvl4pPr marL="5164138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6500" kern="1200">
          <a:solidFill>
            <a:schemeClr val="tx1"/>
          </a:solidFill>
          <a:latin typeface="+mn-lt"/>
          <a:ea typeface="+mn-ea"/>
          <a:cs typeface="+mn-cs"/>
        </a:defRPr>
      </a:lvl4pPr>
      <a:lvl5pPr marL="6640513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6500" kern="1200">
          <a:solidFill>
            <a:schemeClr val="tx1"/>
          </a:solidFill>
          <a:latin typeface="+mn-lt"/>
          <a:ea typeface="+mn-ea"/>
          <a:cs typeface="+mn-cs"/>
        </a:defRPr>
      </a:lvl5pPr>
      <a:lvl6pPr marL="8117193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6pPr>
      <a:lvl7pPr marL="9593049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7pPr>
      <a:lvl8pPr marL="11068902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8pPr>
      <a:lvl9pPr marL="12544755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1pPr>
      <a:lvl2pPr marL="1475853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2pPr>
      <a:lvl3pPr marL="2951706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3pPr>
      <a:lvl4pPr marL="4427560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4pPr>
      <a:lvl5pPr marL="5903413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5pPr>
      <a:lvl6pPr marL="7379269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6pPr>
      <a:lvl7pPr marL="8855122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7pPr>
      <a:lvl8pPr marL="10330976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8pPr>
      <a:lvl9pPr marL="11806829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311150" y="3804914"/>
            <a:ext cx="20969288" cy="2400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84" tIns="45694" rIns="91384" bIns="45694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5400" b="1" dirty="0">
                <a:solidFill>
                  <a:srgbClr val="FF0000"/>
                </a:solidFill>
                <a:latin typeface="Arial" panose="020B0604020202020204" pitchFamily="34" charset="0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3B6B2D"/>
                </a:solidFill>
                <a:latin typeface="Arial" panose="020B0604020202020204" pitchFamily="34" charset="0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3B6B2D"/>
                </a:solidFill>
                <a:latin typeface="Arial" panose="020B0604020202020204" pitchFamily="34" charset="0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3B6B2D"/>
                </a:solidFill>
                <a:latin typeface="Arial" panose="020B0604020202020204" pitchFamily="34" charset="0"/>
              </a:rPr>
              <a:t>Affiliation 2</a:t>
            </a: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-17463" y="29508439"/>
            <a:ext cx="21413788" cy="766774"/>
          </a:xfrm>
          <a:prstGeom prst="rect">
            <a:avLst/>
          </a:prstGeom>
          <a:solidFill>
            <a:srgbClr val="3B6B2D"/>
          </a:solidFill>
          <a:ln>
            <a:noFill/>
          </a:ln>
        </p:spPr>
        <p:txBody>
          <a:bodyPr lIns="210721" tIns="105359" rIns="210721" bIns="105359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chemeClr val="bg1"/>
                </a:solidFill>
                <a:latin typeface="Arial" panose="020B0604020202020204" pitchFamily="34" charset="0"/>
              </a:rPr>
              <a:t>https://sciforum.net/event/IOCAG2025</a:t>
            </a: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992188" y="6323261"/>
            <a:ext cx="194913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/>
          </a:p>
        </p:txBody>
      </p:sp>
      <p:sp>
        <p:nvSpPr>
          <p:cNvPr id="4" name="TextBox 3"/>
          <p:cNvSpPr txBox="1"/>
          <p:nvPr/>
        </p:nvSpPr>
        <p:spPr>
          <a:xfrm>
            <a:off x="463550" y="6723316"/>
            <a:ext cx="10090150" cy="646331"/>
          </a:xfrm>
          <a:prstGeom prst="rect">
            <a:avLst/>
          </a:prstGeom>
          <a:solidFill>
            <a:srgbClr val="3B6B2D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INTRODUCTION &amp; AIM </a:t>
            </a:r>
            <a:endParaRPr lang="en-SG" sz="3600" dirty="0"/>
          </a:p>
        </p:txBody>
      </p:sp>
      <p:sp>
        <p:nvSpPr>
          <p:cNvPr id="31" name="TextBox 30"/>
          <p:cNvSpPr txBox="1"/>
          <p:nvPr/>
        </p:nvSpPr>
        <p:spPr>
          <a:xfrm>
            <a:off x="10972800" y="6723317"/>
            <a:ext cx="10090150" cy="646331"/>
          </a:xfrm>
          <a:prstGeom prst="rect">
            <a:avLst/>
          </a:prstGeom>
          <a:solidFill>
            <a:srgbClr val="3B6B2D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RESULTS &amp; DISCUSSION</a:t>
            </a:r>
            <a:endParaRPr lang="en-SG" sz="3600" dirty="0"/>
          </a:p>
        </p:txBody>
      </p:sp>
      <p:sp>
        <p:nvSpPr>
          <p:cNvPr id="33" name="TextBox 32"/>
          <p:cNvSpPr txBox="1"/>
          <p:nvPr/>
        </p:nvSpPr>
        <p:spPr>
          <a:xfrm>
            <a:off x="10972800" y="23554409"/>
            <a:ext cx="10090150" cy="646331"/>
          </a:xfrm>
          <a:prstGeom prst="rect">
            <a:avLst/>
          </a:prstGeom>
          <a:solidFill>
            <a:srgbClr val="3B6B2D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CONCLUSION</a:t>
            </a:r>
            <a:endParaRPr lang="en-SG" sz="3600" dirty="0"/>
          </a:p>
        </p:txBody>
      </p:sp>
      <p:sp>
        <p:nvSpPr>
          <p:cNvPr id="34" name="TextBox 33"/>
          <p:cNvSpPr txBox="1"/>
          <p:nvPr/>
        </p:nvSpPr>
        <p:spPr>
          <a:xfrm>
            <a:off x="10972800" y="26367585"/>
            <a:ext cx="10090150" cy="646331"/>
          </a:xfrm>
          <a:prstGeom prst="rect">
            <a:avLst/>
          </a:prstGeom>
          <a:solidFill>
            <a:srgbClr val="3B6B2D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FUTURE WORK / </a:t>
            </a:r>
            <a:r>
              <a:rPr lang="en-US" altLang="zh-CN" sz="3600" dirty="0"/>
              <a:t>REFERENCES</a:t>
            </a:r>
            <a:endParaRPr lang="en-US" sz="3600" dirty="0"/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158750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1900">
              <a:latin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5900" y="15905344"/>
            <a:ext cx="10090150" cy="646331"/>
          </a:xfrm>
          <a:prstGeom prst="rect">
            <a:avLst/>
          </a:prstGeom>
          <a:solidFill>
            <a:srgbClr val="3B6B2D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METHOD</a:t>
            </a:r>
            <a:endParaRPr lang="en-SG" sz="36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6AA1020-24AD-43E6-91E1-648128588A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-24119"/>
            <a:ext cx="21413782" cy="3640342"/>
          </a:xfrm>
          <a:prstGeom prst="rect">
            <a:avLst/>
          </a:prstGeom>
          <a:solidFill>
            <a:srgbClr val="61762C"/>
          </a:solidFill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4921</TotalTime>
  <Words>32</Words>
  <Application>Microsoft Office PowerPoint</Application>
  <PresentationFormat>Custom</PresentationFormat>
  <Paragraphs>11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MDPI</cp:lastModifiedBy>
  <cp:revision>112</cp:revision>
  <dcterms:created xsi:type="dcterms:W3CDTF">2007-01-10T04:59:32Z</dcterms:created>
  <dcterms:modified xsi:type="dcterms:W3CDTF">2024-10-30T02:49:39Z</dcterms:modified>
</cp:coreProperties>
</file>