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EC1"/>
    <a:srgbClr val="87AAC8"/>
    <a:srgbClr val="A1BBCF"/>
    <a:srgbClr val="305F89"/>
    <a:srgbClr val="7C9093"/>
    <a:srgbClr val="5A9BD5"/>
    <a:srgbClr val="869ECE"/>
    <a:srgbClr val="FFFFFF"/>
    <a:srgbClr val="66A0D7"/>
    <a:srgbClr val="DF6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1622" y="-4315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riwipa (Miw) Chuachaina" userId="b8d41551-8e7a-448f-b399-aec64e902518" providerId="ADAL" clId="{262125D4-08B7-44E3-9935-3D0558768A80}"/>
    <pc:docChg chg="undo redo custSel modSld">
      <pc:chgData name="Suriwipa (Miw) Chuachaina" userId="b8d41551-8e7a-448f-b399-aec64e902518" providerId="ADAL" clId="{262125D4-08B7-44E3-9935-3D0558768A80}" dt="2024-07-23T03:07:26.038" v="12" actId="208"/>
      <pc:docMkLst>
        <pc:docMk/>
      </pc:docMkLst>
      <pc:sldChg chg="modSp mod">
        <pc:chgData name="Suriwipa (Miw) Chuachaina" userId="b8d41551-8e7a-448f-b399-aec64e902518" providerId="ADAL" clId="{262125D4-08B7-44E3-9935-3D0558768A80}" dt="2024-07-23T03:07:26.038" v="12" actId="208"/>
        <pc:sldMkLst>
          <pc:docMk/>
          <pc:sldMk cId="0" sldId="256"/>
        </pc:sldMkLst>
        <pc:spChg chg="mod">
          <ac:chgData name="Suriwipa (Miw) Chuachaina" userId="b8d41551-8e7a-448f-b399-aec64e902518" providerId="ADAL" clId="{262125D4-08B7-44E3-9935-3D0558768A80}" dt="2024-07-23T03:07:26.038" v="12" actId="208"/>
          <ac:spMkLst>
            <pc:docMk/>
            <pc:sldMk cId="0" sldId="256"/>
            <ac:spMk id="218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1" y="6629441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729EC1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https://sciforum.net/event/symmetry2025</a:t>
            </a:r>
            <a:endParaRPr lang="en-US" altLang="en-US" sz="4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729EC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9860530"/>
            <a:ext cx="13581800" cy="838050"/>
          </a:xfrm>
          <a:prstGeom prst="rect">
            <a:avLst/>
          </a:prstGeom>
          <a:solidFill>
            <a:srgbClr val="729EC1"/>
          </a:solidFill>
          <a:ln>
            <a:solidFill>
              <a:srgbClr val="729EC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729EC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729EC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729EC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3" name="Picture 2" descr="A blue sky with white text&#10;&#10;Description automatically generated">
            <a:extLst>
              <a:ext uri="{FF2B5EF4-FFF2-40B4-BE49-F238E27FC236}">
                <a16:creationId xmlns:a16="http://schemas.microsoft.com/office/drawing/2014/main" id="{39428EC6-FAB3-910A-C208-B06A9DFF5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0"/>
            <a:ext cx="32399289" cy="55078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4913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117</cp:revision>
  <dcterms:created xsi:type="dcterms:W3CDTF">2007-01-10T04:59:32Z</dcterms:created>
  <dcterms:modified xsi:type="dcterms:W3CDTF">2024-10-15T08:20:09Z</dcterms:modified>
</cp:coreProperties>
</file>