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21396325" cy="30274895"/>
  <p:notesSz cx="6797675" cy="992632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1431"/>
    <a:srgbClr val="73130F"/>
    <a:srgbClr val="FFFFFF"/>
    <a:srgbClr val="690F0B"/>
    <a:srgbClr val="600B06"/>
    <a:srgbClr val="E79774"/>
    <a:srgbClr val="EA9A77"/>
    <a:srgbClr val="E89875"/>
    <a:srgbClr val="90A609"/>
    <a:srgbClr val="879B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 showGuides="1">
      <p:cViewPr varScale="1">
        <p:scale>
          <a:sx n="19" d="100"/>
          <a:sy n="19" d="100"/>
        </p:scale>
        <p:origin x="3048" y="110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74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48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8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59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33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07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740" indent="0">
              <a:buNone/>
              <a:defRPr sz="9000"/>
            </a:lvl2pPr>
            <a:lvl3pPr marL="2951480" indent="0">
              <a:buNone/>
              <a:defRPr sz="7700"/>
            </a:lvl3pPr>
            <a:lvl4pPr marL="4427855" indent="0">
              <a:buNone/>
              <a:defRPr sz="6500"/>
            </a:lvl4pPr>
            <a:lvl5pPr marL="5903595" indent="0">
              <a:buNone/>
              <a:defRPr sz="6500"/>
            </a:lvl5pPr>
            <a:lvl6pPr marL="7379335" indent="0">
              <a:buNone/>
              <a:defRPr sz="6500"/>
            </a:lvl6pPr>
            <a:lvl7pPr marL="8855075" indent="0">
              <a:buNone/>
              <a:defRPr sz="6500"/>
            </a:lvl7pPr>
            <a:lvl8pPr marL="10330815" indent="0">
              <a:buNone/>
              <a:defRPr sz="6500"/>
            </a:lvl8pPr>
            <a:lvl9pPr marL="11806555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480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2pPr>
      <a:lvl3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3pPr>
      <a:lvl4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4pPr>
      <a:lvl5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06805" indent="-110680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65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455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83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20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294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68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5060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74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48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8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59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33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07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81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5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69056" y="3757888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421431"/>
                </a:solidFill>
                <a:latin typeface="Arial" panose="020B0604020202020204" pitchFamily="34" charset="0"/>
              </a:rPr>
              <a:t>Title</a:t>
            </a:r>
            <a:endParaRPr lang="en-SG" altLang="en-US" sz="5400" b="1" dirty="0">
              <a:solidFill>
                <a:srgbClr val="42143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421431"/>
                </a:solidFill>
                <a:latin typeface="Arial" panose="020B0604020202020204" pitchFamily="34" charset="0"/>
              </a:rPr>
              <a:t>Author 1, Author 2</a:t>
            </a:r>
            <a:endParaRPr lang="en-US" altLang="en-US" sz="3200" b="1" dirty="0">
              <a:solidFill>
                <a:srgbClr val="42143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421431"/>
                </a:solidFill>
                <a:latin typeface="Arial" panose="020B0604020202020204" pitchFamily="34" charset="0"/>
              </a:rPr>
              <a:t>Affiliation 1</a:t>
            </a:r>
            <a:endParaRPr lang="en-US" altLang="en-US" sz="3200" b="1" dirty="0">
              <a:solidFill>
                <a:srgbClr val="42143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421431"/>
                </a:solidFill>
                <a:latin typeface="Arial" panose="020B0604020202020204" pitchFamily="34" charset="0"/>
              </a:rPr>
              <a:t>Affiliation 2</a:t>
            </a:r>
            <a:endParaRPr lang="en-US" altLang="en-US" sz="3200" b="1" dirty="0">
              <a:solidFill>
                <a:srgbClr val="421431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7463" y="29508439"/>
            <a:ext cx="21413788" cy="766774"/>
          </a:xfrm>
          <a:prstGeom prst="rect">
            <a:avLst/>
          </a:prstGeom>
          <a:solidFill>
            <a:srgbClr val="421431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https://sciforum.net/event/IOCPh2025</a:t>
            </a:r>
            <a:endParaRPr lang="en-US" altLang="en-US" sz="3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463550" y="6723316"/>
            <a:ext cx="10090150" cy="646331"/>
          </a:xfrm>
          <a:prstGeom prst="rect">
            <a:avLst/>
          </a:prstGeom>
          <a:solidFill>
            <a:srgbClr val="42143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42143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42143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42143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42143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2" name="图片 1" descr="IOCPh 2025newslett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44450"/>
            <a:ext cx="21396960" cy="36372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WPS 演示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Calibri</vt:lpstr>
      <vt:lpstr>微软雅黑</vt:lpstr>
      <vt:lpstr>Arial Unicode MS</vt:lpstr>
      <vt:lpstr>Office Theme</vt:lpstr>
      <vt:lpstr>PowerPoint 演示文稿</vt:lpstr>
    </vt:vector>
  </TitlesOfParts>
  <Company>NTU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刘瑞琪</cp:lastModifiedBy>
  <cp:revision>111</cp:revision>
  <dcterms:created xsi:type="dcterms:W3CDTF">2007-01-10T04:59:00Z</dcterms:created>
  <dcterms:modified xsi:type="dcterms:W3CDTF">2024-12-18T08:19:27Z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AA585D0111984D2397821D0D800459DE_13</vt:lpwstr>
  </property>
  <property fmtid="{D5CDD505-2E9C-101B-9397-08002B2CF9AE}" pid="3" name="KSOProductBuildVer">
    <vt:lpwstr>2052-12.1.0.19302</vt:lpwstr>
  </property>
</Properties>
</file>