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B16"/>
    <a:srgbClr val="005D6F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0" d="100"/>
          <a:sy n="30" d="100"/>
        </p:scale>
        <p:origin x="2338" y="4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05B16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05B16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505B16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505B16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https://sciforum.net/event/IECHo2025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505B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505B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15905343"/>
            <a:ext cx="10090150" cy="646331"/>
          </a:xfrm>
          <a:prstGeom prst="rect">
            <a:avLst/>
          </a:prstGeom>
          <a:solidFill>
            <a:srgbClr val="505B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5692775" y="22325268"/>
            <a:ext cx="10090150" cy="646331"/>
          </a:xfrm>
          <a:prstGeom prst="rect">
            <a:avLst/>
          </a:prstGeom>
          <a:solidFill>
            <a:srgbClr val="505B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505B1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B41486-6010-6D6D-2F71-CCE0616DB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898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4887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Wong Jolin</cp:lastModifiedBy>
  <cp:revision>108</cp:revision>
  <dcterms:created xsi:type="dcterms:W3CDTF">2007-01-10T04:59:32Z</dcterms:created>
  <dcterms:modified xsi:type="dcterms:W3CDTF">2024-11-14T03:03:02Z</dcterms:modified>
</cp:coreProperties>
</file>