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32398970" cy="50399950"/>
  <p:notesSz cx="6797675" cy="992632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1040" algn="l" rtl="0" fontAlgn="base">
      <a:spcBef>
        <a:spcPct val="0"/>
      </a:spcBef>
      <a:spcAft>
        <a:spcPct val="0"/>
      </a:spcAft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445" algn="l" rtl="0" fontAlgn="base">
      <a:spcBef>
        <a:spcPct val="0"/>
      </a:spcBef>
      <a:spcAft>
        <a:spcPct val="0"/>
      </a:spcAft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485" algn="l" rtl="0" fontAlgn="base">
      <a:spcBef>
        <a:spcPct val="0"/>
      </a:spcBef>
      <a:spcAft>
        <a:spcPct val="0"/>
      </a:spcAft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2890" algn="l" rtl="0" fontAlgn="base">
      <a:spcBef>
        <a:spcPct val="0"/>
      </a:spcBef>
      <a:spcAft>
        <a:spcPct val="0"/>
      </a:spcAft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930" algn="l" defTabSz="1401445" rtl="0" eaLnBrk="1" latinLnBrk="0" hangingPunct="1"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335" algn="l" defTabSz="1401445" rtl="0" eaLnBrk="1" latinLnBrk="0" hangingPunct="1"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375" algn="l" defTabSz="1401445" rtl="0" eaLnBrk="1" latinLnBrk="0" hangingPunct="1"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5780" algn="l" defTabSz="1401445" rtl="0" eaLnBrk="1" latinLnBrk="0" hangingPunct="1">
      <a:defRPr sz="29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AAC8"/>
    <a:srgbClr val="A1BBCF"/>
    <a:srgbClr val="305F89"/>
    <a:srgbClr val="7C9093"/>
    <a:srgbClr val="5A9BD5"/>
    <a:srgbClr val="869ECE"/>
    <a:srgbClr val="FFFFFF"/>
    <a:srgbClr val="66A0D7"/>
    <a:srgbClr val="DF6359"/>
    <a:srgbClr val="A450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 showGuides="1">
      <p:cViewPr>
        <p:scale>
          <a:sx n="33" d="100"/>
          <a:sy n="33" d="100"/>
        </p:scale>
        <p:origin x="1934" y="-77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algn="r"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algn="r" defTabSz="630555">
              <a:defRPr sz="800"/>
            </a:lvl1pPr>
          </a:lstStyle>
          <a:p>
            <a:fld id="{C81572B6-87AF-41E2-B737-980896F6648A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1040" algn="l" rtl="0" eaLnBrk="0" fontAlgn="base" hangingPunct="0">
      <a:spcBef>
        <a:spcPct val="30000"/>
      </a:spcBef>
      <a:spcAft>
        <a:spcPct val="0"/>
      </a:spcAft>
      <a:defRPr sz="18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445" algn="l" rtl="0" eaLnBrk="0" fontAlgn="base" hangingPunct="0">
      <a:spcBef>
        <a:spcPct val="30000"/>
      </a:spcBef>
      <a:spcAft>
        <a:spcPct val="0"/>
      </a:spcAft>
      <a:defRPr sz="18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485" algn="l" rtl="0" eaLnBrk="0" fontAlgn="base" hangingPunct="0">
      <a:spcBef>
        <a:spcPct val="30000"/>
      </a:spcBef>
      <a:spcAft>
        <a:spcPct val="0"/>
      </a:spcAft>
      <a:defRPr sz="18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2890" algn="l" rtl="0" eaLnBrk="0" fontAlgn="base" hangingPunct="0">
      <a:spcBef>
        <a:spcPct val="30000"/>
      </a:spcBef>
      <a:spcAft>
        <a:spcPct val="0"/>
      </a:spcAft>
      <a:defRPr sz="18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930" algn="l" defTabSz="140144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6pPr>
    <a:lvl7pPr marL="4204335" algn="l" defTabSz="140144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7pPr>
    <a:lvl8pPr marL="4905375" algn="l" defTabSz="140144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8pPr>
    <a:lvl9pPr marL="5605780" algn="l" defTabSz="140144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2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5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50">
                <a:solidFill>
                  <a:schemeClr val="tx1">
                    <a:tint val="75000"/>
                  </a:schemeClr>
                </a:solidFill>
              </a:defRPr>
            </a:lvl1pPr>
            <a:lvl2pPr marL="1986280" indent="0">
              <a:buNone/>
              <a:defRPr sz="7805">
                <a:solidFill>
                  <a:schemeClr val="tx1">
                    <a:tint val="75000"/>
                  </a:schemeClr>
                </a:solidFill>
              </a:defRPr>
            </a:lvl2pPr>
            <a:lvl3pPr marL="397319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3pPr>
            <a:lvl4pPr marL="5959475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4pPr>
            <a:lvl5pPr marL="7945755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5pPr>
            <a:lvl6pPr marL="9932670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6pPr>
            <a:lvl7pPr marL="11918950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7pPr>
            <a:lvl8pPr marL="13905230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8pPr>
            <a:lvl9pPr marL="15892145" indent="0">
              <a:buNone/>
              <a:defRPr sz="60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5"/>
            </a:lvl1pPr>
            <a:lvl2pPr>
              <a:defRPr sz="10365"/>
            </a:lvl2pPr>
            <a:lvl3pPr>
              <a:defRPr sz="8750"/>
            </a:lvl3pPr>
            <a:lvl4pPr>
              <a:defRPr sz="7805"/>
            </a:lvl4pPr>
            <a:lvl5pPr>
              <a:defRPr sz="7805"/>
            </a:lvl5pPr>
            <a:lvl6pPr>
              <a:defRPr sz="7805"/>
            </a:lvl6pPr>
            <a:lvl7pPr>
              <a:defRPr sz="7805"/>
            </a:lvl7pPr>
            <a:lvl8pPr>
              <a:defRPr sz="7805"/>
            </a:lvl8pPr>
            <a:lvl9pPr>
              <a:defRPr sz="78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5"/>
            </a:lvl1pPr>
            <a:lvl2pPr>
              <a:defRPr sz="10365"/>
            </a:lvl2pPr>
            <a:lvl3pPr>
              <a:defRPr sz="8750"/>
            </a:lvl3pPr>
            <a:lvl4pPr>
              <a:defRPr sz="7805"/>
            </a:lvl4pPr>
            <a:lvl5pPr>
              <a:defRPr sz="7805"/>
            </a:lvl5pPr>
            <a:lvl6pPr>
              <a:defRPr sz="7805"/>
            </a:lvl6pPr>
            <a:lvl7pPr>
              <a:defRPr sz="7805"/>
            </a:lvl7pPr>
            <a:lvl8pPr>
              <a:defRPr sz="7805"/>
            </a:lvl8pPr>
            <a:lvl9pPr>
              <a:defRPr sz="78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5" b="1"/>
            </a:lvl1pPr>
            <a:lvl2pPr marL="1986280" indent="0">
              <a:buNone/>
              <a:defRPr sz="8750" b="1"/>
            </a:lvl2pPr>
            <a:lvl3pPr marL="3973195" indent="0">
              <a:buNone/>
              <a:defRPr sz="7805" b="1"/>
            </a:lvl3pPr>
            <a:lvl4pPr marL="5959475" indent="0">
              <a:buNone/>
              <a:defRPr sz="7000" b="1"/>
            </a:lvl4pPr>
            <a:lvl5pPr marL="7945755" indent="0">
              <a:buNone/>
              <a:defRPr sz="7000" b="1"/>
            </a:lvl5pPr>
            <a:lvl6pPr marL="9932670" indent="0">
              <a:buNone/>
              <a:defRPr sz="7000" b="1"/>
            </a:lvl6pPr>
            <a:lvl7pPr marL="11918950" indent="0">
              <a:buNone/>
              <a:defRPr sz="7000" b="1"/>
            </a:lvl7pPr>
            <a:lvl8pPr marL="13905230" indent="0">
              <a:buNone/>
              <a:defRPr sz="7000" b="1"/>
            </a:lvl8pPr>
            <a:lvl9pPr marL="15892145" indent="0">
              <a:buNone/>
              <a:defRPr sz="70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5"/>
            </a:lvl1pPr>
            <a:lvl2pPr>
              <a:defRPr sz="8750"/>
            </a:lvl2pPr>
            <a:lvl3pPr>
              <a:defRPr sz="7805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5" b="1"/>
            </a:lvl1pPr>
            <a:lvl2pPr marL="1986280" indent="0">
              <a:buNone/>
              <a:defRPr sz="8750" b="1"/>
            </a:lvl2pPr>
            <a:lvl3pPr marL="3973195" indent="0">
              <a:buNone/>
              <a:defRPr sz="7805" b="1"/>
            </a:lvl3pPr>
            <a:lvl4pPr marL="5959475" indent="0">
              <a:buNone/>
              <a:defRPr sz="7000" b="1"/>
            </a:lvl4pPr>
            <a:lvl5pPr marL="7945755" indent="0">
              <a:buNone/>
              <a:defRPr sz="7000" b="1"/>
            </a:lvl5pPr>
            <a:lvl6pPr marL="9932670" indent="0">
              <a:buNone/>
              <a:defRPr sz="7000" b="1"/>
            </a:lvl6pPr>
            <a:lvl7pPr marL="11918950" indent="0">
              <a:buNone/>
              <a:defRPr sz="7000" b="1"/>
            </a:lvl7pPr>
            <a:lvl8pPr marL="13905230" indent="0">
              <a:buNone/>
              <a:defRPr sz="7000" b="1"/>
            </a:lvl8pPr>
            <a:lvl9pPr marL="15892145" indent="0">
              <a:buNone/>
              <a:defRPr sz="70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5"/>
            </a:lvl1pPr>
            <a:lvl2pPr>
              <a:defRPr sz="8750"/>
            </a:lvl2pPr>
            <a:lvl3pPr>
              <a:defRPr sz="7805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5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5"/>
            </a:lvl1pPr>
            <a:lvl2pPr>
              <a:defRPr sz="12115"/>
            </a:lvl2pPr>
            <a:lvl3pPr>
              <a:defRPr sz="10365"/>
            </a:lvl3pPr>
            <a:lvl4pPr>
              <a:defRPr sz="8750"/>
            </a:lvl4pPr>
            <a:lvl5pPr>
              <a:defRPr sz="8750"/>
            </a:lvl5pPr>
            <a:lvl6pPr>
              <a:defRPr sz="8750"/>
            </a:lvl6pPr>
            <a:lvl7pPr>
              <a:defRPr sz="8750"/>
            </a:lvl7pPr>
            <a:lvl8pPr>
              <a:defRPr sz="8750"/>
            </a:lvl8pPr>
            <a:lvl9pPr>
              <a:defRPr sz="8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5"/>
            </a:lvl1pPr>
            <a:lvl2pPr marL="1986280" indent="0">
              <a:buNone/>
              <a:defRPr sz="5250"/>
            </a:lvl2pPr>
            <a:lvl3pPr marL="3973195" indent="0">
              <a:buNone/>
              <a:defRPr sz="4305"/>
            </a:lvl3pPr>
            <a:lvl4pPr marL="5959475" indent="0">
              <a:buNone/>
              <a:defRPr sz="3905"/>
            </a:lvl4pPr>
            <a:lvl5pPr marL="7945755" indent="0">
              <a:buNone/>
              <a:defRPr sz="3905"/>
            </a:lvl5pPr>
            <a:lvl6pPr marL="9932670" indent="0">
              <a:buNone/>
              <a:defRPr sz="3905"/>
            </a:lvl6pPr>
            <a:lvl7pPr marL="11918950" indent="0">
              <a:buNone/>
              <a:defRPr sz="3905"/>
            </a:lvl7pPr>
            <a:lvl8pPr marL="13905230" indent="0">
              <a:buNone/>
              <a:defRPr sz="3905"/>
            </a:lvl8pPr>
            <a:lvl9pPr marL="15892145" indent="0">
              <a:buNone/>
              <a:defRPr sz="39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5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5"/>
            </a:lvl1pPr>
            <a:lvl2pPr marL="1986280" indent="0">
              <a:buNone/>
              <a:defRPr sz="12115"/>
            </a:lvl2pPr>
            <a:lvl3pPr marL="3973195" indent="0">
              <a:buNone/>
              <a:defRPr sz="10365"/>
            </a:lvl3pPr>
            <a:lvl4pPr marL="5959475" indent="0">
              <a:buNone/>
              <a:defRPr sz="8750"/>
            </a:lvl4pPr>
            <a:lvl5pPr marL="7945755" indent="0">
              <a:buNone/>
              <a:defRPr sz="8750"/>
            </a:lvl5pPr>
            <a:lvl6pPr marL="9932670" indent="0">
              <a:buNone/>
              <a:defRPr sz="8750"/>
            </a:lvl6pPr>
            <a:lvl7pPr marL="11918950" indent="0">
              <a:buNone/>
              <a:defRPr sz="8750"/>
            </a:lvl7pPr>
            <a:lvl8pPr marL="13905230" indent="0">
              <a:buNone/>
              <a:defRPr sz="8750"/>
            </a:lvl8pPr>
            <a:lvl9pPr marL="15892145" indent="0">
              <a:buNone/>
              <a:defRPr sz="875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5"/>
            </a:lvl1pPr>
            <a:lvl2pPr marL="1986280" indent="0">
              <a:buNone/>
              <a:defRPr sz="5250"/>
            </a:lvl2pPr>
            <a:lvl3pPr marL="3973195" indent="0">
              <a:buNone/>
              <a:defRPr sz="4305"/>
            </a:lvl3pPr>
            <a:lvl4pPr marL="5959475" indent="0">
              <a:buNone/>
              <a:defRPr sz="3905"/>
            </a:lvl4pPr>
            <a:lvl5pPr marL="7945755" indent="0">
              <a:buNone/>
              <a:defRPr sz="3905"/>
            </a:lvl5pPr>
            <a:lvl6pPr marL="9932670" indent="0">
              <a:buNone/>
              <a:defRPr sz="3905"/>
            </a:lvl6pPr>
            <a:lvl7pPr marL="11918950" indent="0">
              <a:buNone/>
              <a:defRPr sz="3905"/>
            </a:lvl7pPr>
            <a:lvl8pPr marL="13905230" indent="0">
              <a:buNone/>
              <a:defRPr sz="3905"/>
            </a:lvl8pPr>
            <a:lvl9pPr marL="15892145" indent="0">
              <a:buNone/>
              <a:defRPr sz="39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/>
          <a:lstStyle>
            <a:lvl1pPr algn="r">
              <a:defRPr sz="525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2560" rtl="0" eaLnBrk="0" fontAlgn="base" hangingPunct="0">
        <a:spcBef>
          <a:spcPct val="0"/>
        </a:spcBef>
        <a:spcAft>
          <a:spcPct val="0"/>
        </a:spcAft>
        <a:defRPr sz="1911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560" rtl="0" eaLnBrk="0" fontAlgn="base" hangingPunct="0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2pPr>
      <a:lvl3pPr algn="ctr" defTabSz="3972560" rtl="0" eaLnBrk="0" fontAlgn="base" hangingPunct="0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3pPr>
      <a:lvl4pPr algn="ctr" defTabSz="3972560" rtl="0" eaLnBrk="0" fontAlgn="base" hangingPunct="0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4pPr>
      <a:lvl5pPr algn="ctr" defTabSz="3972560" rtl="0" eaLnBrk="0" fontAlgn="base" hangingPunct="0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5pPr>
      <a:lvl6pPr marL="615315" algn="ctr" defTabSz="3972560" rtl="0" fontAlgn="base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6pPr>
      <a:lvl7pPr marL="1230630" algn="ctr" defTabSz="3972560" rtl="0" fontAlgn="base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7pPr>
      <a:lvl8pPr marL="1845945" algn="ctr" defTabSz="3972560" rtl="0" fontAlgn="base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8pPr>
      <a:lvl9pPr marL="2461260" algn="ctr" defTabSz="3972560" rtl="0" fontAlgn="base">
        <a:spcBef>
          <a:spcPct val="0"/>
        </a:spcBef>
        <a:spcAft>
          <a:spcPct val="0"/>
        </a:spcAft>
        <a:defRPr sz="19115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489075" indent="-1489075" algn="l" defTabSz="397256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5" kern="1200">
          <a:solidFill>
            <a:schemeClr val="tx1"/>
          </a:solidFill>
          <a:latin typeface="+mn-lt"/>
          <a:ea typeface="+mn-ea"/>
          <a:cs typeface="+mn-cs"/>
        </a:defRPr>
      </a:lvl1pPr>
      <a:lvl2pPr marL="3226435" indent="-1241425" algn="l" defTabSz="397256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5" kern="1200">
          <a:solidFill>
            <a:schemeClr val="tx1"/>
          </a:solidFill>
          <a:latin typeface="+mn-lt"/>
          <a:ea typeface="+mn-ea"/>
          <a:cs typeface="+mn-cs"/>
        </a:defRPr>
      </a:lvl2pPr>
      <a:lvl3pPr marL="4965700" indent="-991235" algn="l" defTabSz="397256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5" kern="1200">
          <a:solidFill>
            <a:schemeClr val="tx1"/>
          </a:solidFill>
          <a:latin typeface="+mn-lt"/>
          <a:ea typeface="+mn-ea"/>
          <a:cs typeface="+mn-cs"/>
        </a:defRPr>
      </a:lvl3pPr>
      <a:lvl4pPr marL="6950710" indent="-991235" algn="l" defTabSz="397256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50" kern="1200">
          <a:solidFill>
            <a:schemeClr val="tx1"/>
          </a:solidFill>
          <a:latin typeface="+mn-lt"/>
          <a:ea typeface="+mn-ea"/>
          <a:cs typeface="+mn-cs"/>
        </a:defRPr>
      </a:lvl4pPr>
      <a:lvl5pPr marL="8938260" indent="-991235" algn="l" defTabSz="397256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50" kern="1200">
          <a:solidFill>
            <a:schemeClr val="tx1"/>
          </a:solidFill>
          <a:latin typeface="+mn-lt"/>
          <a:ea typeface="+mn-ea"/>
          <a:cs typeface="+mn-cs"/>
        </a:defRPr>
      </a:lvl5pPr>
      <a:lvl6pPr marL="10925810" indent="-993140" algn="l" defTabSz="3973195" rtl="0" eaLnBrk="1" latinLnBrk="0" hangingPunct="1">
        <a:spcBef>
          <a:spcPct val="20000"/>
        </a:spcBef>
        <a:buFont typeface="Arial" panose="020B0604020202020204" pitchFamily="34" charset="0"/>
        <a:buChar char="•"/>
        <a:defRPr sz="8750" kern="1200">
          <a:solidFill>
            <a:schemeClr val="tx1"/>
          </a:solidFill>
          <a:latin typeface="+mn-lt"/>
          <a:ea typeface="+mn-ea"/>
          <a:cs typeface="+mn-cs"/>
        </a:defRPr>
      </a:lvl6pPr>
      <a:lvl7pPr marL="12912090" indent="-993140" algn="l" defTabSz="3973195" rtl="0" eaLnBrk="1" latinLnBrk="0" hangingPunct="1">
        <a:spcBef>
          <a:spcPct val="20000"/>
        </a:spcBef>
        <a:buFont typeface="Arial" panose="020B0604020202020204" pitchFamily="34" charset="0"/>
        <a:buChar char="•"/>
        <a:defRPr sz="8750" kern="1200">
          <a:solidFill>
            <a:schemeClr val="tx1"/>
          </a:solidFill>
          <a:latin typeface="+mn-lt"/>
          <a:ea typeface="+mn-ea"/>
          <a:cs typeface="+mn-cs"/>
        </a:defRPr>
      </a:lvl7pPr>
      <a:lvl8pPr marL="14899005" indent="-993140" algn="l" defTabSz="3973195" rtl="0" eaLnBrk="1" latinLnBrk="0" hangingPunct="1">
        <a:spcBef>
          <a:spcPct val="20000"/>
        </a:spcBef>
        <a:buFont typeface="Arial" panose="020B0604020202020204" pitchFamily="34" charset="0"/>
        <a:buChar char="•"/>
        <a:defRPr sz="8750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85" indent="-993140" algn="l" defTabSz="3973195" rtl="0" eaLnBrk="1" latinLnBrk="0" hangingPunct="1">
        <a:spcBef>
          <a:spcPct val="20000"/>
        </a:spcBef>
        <a:buFont typeface="Arial" panose="020B0604020202020204" pitchFamily="34" charset="0"/>
        <a:buChar char="•"/>
        <a:defRPr sz="8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1pPr>
      <a:lvl2pPr marL="1986280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2pPr>
      <a:lvl3pPr marL="3973195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3pPr>
      <a:lvl4pPr marL="5959475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4pPr>
      <a:lvl5pPr marL="7945755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5pPr>
      <a:lvl6pPr marL="9932670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50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7pPr>
      <a:lvl8pPr marL="13905230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8pPr>
      <a:lvl9pPr marL="15892145" algn="l" defTabSz="3973195" rtl="0" eaLnBrk="1" latinLnBrk="0" hangingPunct="1">
        <a:defRPr sz="7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2" y="5827509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7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  <a:endParaRPr lang="en-SG" altLang="en-US" sz="727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5" b="1" dirty="0">
                <a:solidFill>
                  <a:srgbClr val="305F89"/>
                </a:solidFill>
                <a:latin typeface="Arial" panose="020B0604020202020204" pitchFamily="34" charset="0"/>
              </a:rPr>
              <a:t>Author 1, Author 2</a:t>
            </a:r>
            <a:endParaRPr lang="en-US" altLang="en-US" sz="4305" b="1" dirty="0">
              <a:solidFill>
                <a:srgbClr val="305F89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5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1</a:t>
            </a:r>
            <a:endParaRPr lang="en-US" altLang="en-US" sz="4305" b="1" dirty="0">
              <a:solidFill>
                <a:srgbClr val="305F89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5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2</a:t>
            </a:r>
            <a:endParaRPr lang="en-US" altLang="en-US" sz="4305" b="1" dirty="0">
              <a:solidFill>
                <a:srgbClr val="305F89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87AAC8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https://sciforum.net/event/AIS2025</a:t>
            </a:r>
            <a:endParaRPr lang="en-US" altLang="en-US" sz="4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87AAC8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5" dirty="0"/>
              <a:t>INTRODUCTION &amp; AIM </a:t>
            </a:r>
            <a:endParaRPr lang="en-SG" sz="4845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9860530"/>
            <a:ext cx="13581800" cy="838050"/>
          </a:xfrm>
          <a:prstGeom prst="rect">
            <a:avLst/>
          </a:prstGeom>
          <a:solidFill>
            <a:srgbClr val="87AAC8"/>
          </a:solidFill>
          <a:ln>
            <a:solidFill>
              <a:srgbClr val="66A0D7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5" dirty="0"/>
              <a:t>RESULTS &amp; DISCUSSION</a:t>
            </a:r>
            <a:endParaRPr lang="en-SG" sz="4845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87AAC8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5" dirty="0"/>
              <a:t>CONCLUSION</a:t>
            </a:r>
            <a:endParaRPr lang="en-SG" sz="4845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87AAC8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5" dirty="0"/>
              <a:t>FUTURE WORK / </a:t>
            </a:r>
            <a:r>
              <a:rPr lang="en-US" altLang="zh-CN" sz="4845" dirty="0"/>
              <a:t>REFERENCES</a:t>
            </a:r>
            <a:endParaRPr lang="en-US" sz="4845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5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87AAC8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5" dirty="0"/>
              <a:t>METHOD</a:t>
            </a:r>
            <a:endParaRPr lang="en-SG" sz="4845" dirty="0"/>
          </a:p>
        </p:txBody>
      </p:sp>
      <p:pic>
        <p:nvPicPr>
          <p:cNvPr id="5" name="图片 4" descr="24CONF-AIS 2025-Banner-4-newsletter-1000x1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2398970" cy="5507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WPS 演示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</vt:vector>
  </TitlesOfParts>
  <Company>NTU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o∩_∩oZHAO</cp:lastModifiedBy>
  <cp:revision>115</cp:revision>
  <dcterms:created xsi:type="dcterms:W3CDTF">2007-01-10T04:59:00Z</dcterms:created>
  <dcterms:modified xsi:type="dcterms:W3CDTF">2025-07-02T09:56:54Z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3CA3BCFDD3E44ABE8B2561551A6E3043_12</vt:lpwstr>
  </property>
  <property fmtid="{D5CDD505-2E9C-101B-9397-08002B2CF9AE}" pid="3" name="KSOProductBuildVer">
    <vt:lpwstr>2052-12.1.0.21915</vt:lpwstr>
  </property>
</Properties>
</file>