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3A2F"/>
    <a:srgbClr val="73130F"/>
    <a:srgbClr val="FFFFFF"/>
    <a:srgbClr val="690F0B"/>
    <a:srgbClr val="600B06"/>
    <a:srgbClr val="E79774"/>
    <a:srgbClr val="EA9A77"/>
    <a:srgbClr val="E89875"/>
    <a:srgbClr val="90A609"/>
    <a:srgbClr val="879B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7" d="100"/>
          <a:sy n="17" d="100"/>
        </p:scale>
        <p:origin x="2400" y="5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743A2F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743A2F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743A2F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743A2F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463" y="29508439"/>
            <a:ext cx="21413788" cy="766774"/>
          </a:xfrm>
          <a:prstGeom prst="rect">
            <a:avLst/>
          </a:prstGeom>
          <a:solidFill>
            <a:srgbClr val="743A2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https://sciforum.net/event/IECL2025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463550" y="6723316"/>
            <a:ext cx="10090150" cy="646331"/>
          </a:xfrm>
          <a:prstGeom prst="rect">
            <a:avLst/>
          </a:prstGeom>
          <a:solidFill>
            <a:srgbClr val="743A2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743A2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743A2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743A2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743A2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AA1020-24AD-43E6-91E1-648128588A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-24119"/>
            <a:ext cx="21413782" cy="36403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Ioan-Ilie Razvan Grosu</cp:lastModifiedBy>
  <cp:revision>111</cp:revision>
  <dcterms:created xsi:type="dcterms:W3CDTF">2007-01-10T04:59:32Z</dcterms:created>
  <dcterms:modified xsi:type="dcterms:W3CDTF">2025-08-21T05:41:55Z</dcterms:modified>
</cp:coreProperties>
</file>