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488"/>
    <a:srgbClr val="306587"/>
    <a:srgbClr val="FFFFFF"/>
    <a:srgbClr val="AA4F36"/>
    <a:srgbClr val="B94126"/>
    <a:srgbClr val="2D7F2A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C6F702-3768-483E-861A-07DC855E1349}" v="2" dt="2025-04-07T06:39:35.1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2" d="100"/>
          <a:sy n="22" d="100"/>
        </p:scale>
        <p:origin x="2832" y="91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316488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316488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ECAS-7.sciforum.net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31" name="TextBox 30"/>
          <p:cNvSpPr txBox="1"/>
          <p:nvPr/>
        </p:nvSpPr>
        <p:spPr>
          <a:xfrm>
            <a:off x="11190288" y="6723316"/>
            <a:ext cx="10090150" cy="646331"/>
          </a:xfrm>
          <a:prstGeom prst="rect">
            <a:avLst/>
          </a:prstGeom>
          <a:solidFill>
            <a:srgbClr val="31648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31648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31648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31648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8BE690-2444-AB23-FCE6-46596B689361}"/>
              </a:ext>
            </a:extLst>
          </p:cNvPr>
          <p:cNvSpPr txBox="1"/>
          <p:nvPr/>
        </p:nvSpPr>
        <p:spPr>
          <a:xfrm>
            <a:off x="608012" y="6723317"/>
            <a:ext cx="10090150" cy="646331"/>
          </a:xfrm>
          <a:prstGeom prst="rect">
            <a:avLst/>
          </a:prstGeom>
          <a:solidFill>
            <a:srgbClr val="30658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endParaRPr lang="en-SG" sz="3600" dirty="0">
              <a:highlight>
                <a:srgbClr val="00FF00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7258E5-44F6-992B-4782-D14B65DBC835}"/>
              </a:ext>
            </a:extLst>
          </p:cNvPr>
          <p:cNvSpPr txBox="1"/>
          <p:nvPr/>
        </p:nvSpPr>
        <p:spPr>
          <a:xfrm>
            <a:off x="2147887" y="6723317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&amp; AIM </a:t>
            </a:r>
            <a:endParaRPr lang="en-SG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blue and green background with white text&#10;&#10;AI-generated content may be incorrect.">
            <a:extLst>
              <a:ext uri="{FF2B5EF4-FFF2-40B4-BE49-F238E27FC236}">
                <a16:creationId xmlns:a16="http://schemas.microsoft.com/office/drawing/2014/main" id="{43225935-5972-DD2F-6069-D3B171178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6" y="-20333"/>
            <a:ext cx="21477654" cy="38490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4896</TotalTime>
  <Words>28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Miruna Adelina Nicolcioiu</cp:lastModifiedBy>
  <cp:revision>109</cp:revision>
  <dcterms:created xsi:type="dcterms:W3CDTF">2007-01-10T04:59:32Z</dcterms:created>
  <dcterms:modified xsi:type="dcterms:W3CDTF">2025-04-07T06:40:22Z</dcterms:modified>
</cp:coreProperties>
</file>