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F91"/>
    <a:srgbClr val="5F9058"/>
    <a:srgbClr val="4E829A"/>
    <a:srgbClr val="FD8AC5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9" d="100"/>
          <a:sy n="59" d="100"/>
        </p:scale>
        <p:origin x="1506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15F91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https://sciforum.net/event/ECM2025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315F9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15F9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15F9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15F9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15F9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9" name="Picture 8" descr="A close up of a green object&#10;&#10;Description automatically generated">
            <a:extLst>
              <a:ext uri="{FF2B5EF4-FFF2-40B4-BE49-F238E27FC236}">
                <a16:creationId xmlns:a16="http://schemas.microsoft.com/office/drawing/2014/main" id="{2776CA5A-5B74-A043-7A15-8EDE3FA77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108</cp:revision>
  <dcterms:created xsi:type="dcterms:W3CDTF">2007-01-10T04:59:32Z</dcterms:created>
  <dcterms:modified xsi:type="dcterms:W3CDTF">2024-06-06T14:22:55Z</dcterms:modified>
</cp:coreProperties>
</file>