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4F36"/>
    <a:srgbClr val="B94126"/>
    <a:srgbClr val="FFFFFF"/>
    <a:srgbClr val="2D7F2A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053" y="192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AA4F36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ECCS2025.</a:t>
            </a: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sciforum.net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AA4F3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AA4F3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AA4F3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AA4F3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AA4F3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390B3F8E-EE97-CB2F-AF64-1F0D156BB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1396325" cy="363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Theodora Felegean</cp:lastModifiedBy>
  <cp:revision>107</cp:revision>
  <dcterms:created xsi:type="dcterms:W3CDTF">2007-01-10T04:59:32Z</dcterms:created>
  <dcterms:modified xsi:type="dcterms:W3CDTF">2024-06-12T11:24:09Z</dcterms:modified>
</cp:coreProperties>
</file>