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290E"/>
    <a:srgbClr val="472192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40" d="100"/>
          <a:sy n="40" d="100"/>
        </p:scale>
        <p:origin x="2742" y="288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3D290E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https://sciforum.net/event/CIC2025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3D29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3D29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3D29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3D29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3D290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3" name="Picture 2" descr="A close up of a text&#10;&#10;Description automatically generated">
            <a:extLst>
              <a:ext uri="{FF2B5EF4-FFF2-40B4-BE49-F238E27FC236}">
                <a16:creationId xmlns:a16="http://schemas.microsoft.com/office/drawing/2014/main" id="{D1CED836-A5F8-FAE4-C140-99A028E53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449"/>
            <a:ext cx="21599525" cy="3671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111</cp:revision>
  <dcterms:created xsi:type="dcterms:W3CDTF">2007-01-10T04:59:32Z</dcterms:created>
  <dcterms:modified xsi:type="dcterms:W3CDTF">2024-05-11T06:30:23Z</dcterms:modified>
</cp:coreProperties>
</file>