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2D1F"/>
    <a:srgbClr val="61271A"/>
    <a:srgbClr val="5DB068"/>
    <a:srgbClr val="005E2B"/>
    <a:srgbClr val="5F6E05"/>
    <a:srgbClr val="DF6359"/>
    <a:srgbClr val="A45049"/>
    <a:srgbClr val="A34F47"/>
    <a:srgbClr val="DD6257"/>
    <a:srgbClr val="AC5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9" d="100"/>
          <a:sy n="19" d="100"/>
        </p:scale>
        <p:origin x="3053" y="91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692D1F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https://sciforum.net/event/IECGA2025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61271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61271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61271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61271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solidFill>
            <a:srgbClr val="5F6E05"/>
          </a:solidFill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61271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5" name="Picture 4" descr="A white text on a white background&#10;&#10;Description automatically generated">
            <a:extLst>
              <a:ext uri="{FF2B5EF4-FFF2-40B4-BE49-F238E27FC236}">
                <a16:creationId xmlns:a16="http://schemas.microsoft.com/office/drawing/2014/main" id="{17034552-A3B8-C0DB-7F46-A5F7487B46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1" y="-144463"/>
            <a:ext cx="21432326" cy="36208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4903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115</cp:revision>
  <dcterms:created xsi:type="dcterms:W3CDTF">2007-01-10T04:59:32Z</dcterms:created>
  <dcterms:modified xsi:type="dcterms:W3CDTF">2024-07-12T08:45:03Z</dcterms:modified>
</cp:coreProperties>
</file>