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2192"/>
    <a:srgbClr val="2D7F2A"/>
    <a:srgbClr val="FFFFFF"/>
    <a:srgbClr val="CC0000"/>
    <a:srgbClr val="C60C30"/>
    <a:srgbClr val="A50021"/>
    <a:srgbClr val="003478"/>
    <a:srgbClr val="003399"/>
    <a:srgbClr val="00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7" d="100"/>
          <a:sy n="27" d="100"/>
        </p:scale>
        <p:origin x="3666" y="192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55613" y="3701955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1" y="28907525"/>
            <a:ext cx="21617154" cy="774053"/>
          </a:xfrm>
          <a:prstGeom prst="rect">
            <a:avLst/>
          </a:prstGeom>
          <a:solidFill>
            <a:srgbClr val="472192"/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34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https://sciforum.net/event/IECAN2025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01612" y="6173525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217951" y="6455687"/>
            <a:ext cx="10185976" cy="651589"/>
          </a:xfrm>
          <a:prstGeom prst="rect">
            <a:avLst/>
          </a:prstGeom>
          <a:solidFill>
            <a:srgbClr val="47219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6455688"/>
            <a:ext cx="10185976" cy="651589"/>
          </a:xfrm>
          <a:prstGeom prst="rect">
            <a:avLst/>
          </a:prstGeom>
          <a:solidFill>
            <a:srgbClr val="47219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RESULTS &amp; DISCUSSION</a:t>
            </a:r>
            <a:endParaRPr lang="en-SG" sz="3634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rgbClr val="47219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CONCLUSION</a:t>
            </a:r>
            <a:endParaRPr lang="en-SG" sz="3634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47219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FUTURE WORK / </a:t>
            </a:r>
            <a:r>
              <a:rPr lang="en-US" altLang="zh-CN" sz="3634" dirty="0"/>
              <a:t>REFERENCES</a:t>
            </a:r>
            <a:endParaRPr lang="en-US" sz="3634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rgbClr val="472192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METHOD</a:t>
            </a:r>
            <a:endParaRPr lang="en-SG" sz="3634" dirty="0"/>
          </a:p>
        </p:txBody>
      </p:sp>
      <p:pic>
        <p:nvPicPr>
          <p:cNvPr id="21" name="Picture 20" descr="A close up of a sign&#10;&#10;Description automatically generated">
            <a:extLst>
              <a:ext uri="{FF2B5EF4-FFF2-40B4-BE49-F238E27FC236}">
                <a16:creationId xmlns:a16="http://schemas.microsoft.com/office/drawing/2014/main" id="{7088BDCE-0B65-E812-5AEC-5975FEFDDC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503"/>
            <a:ext cx="21617154" cy="36749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5028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110</cp:revision>
  <dcterms:created xsi:type="dcterms:W3CDTF">2007-01-10T04:59:32Z</dcterms:created>
  <dcterms:modified xsi:type="dcterms:W3CDTF">2024-04-22T01:12:30Z</dcterms:modified>
</cp:coreProperties>
</file>