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9058"/>
    <a:srgbClr val="4E829A"/>
    <a:srgbClr val="315F91"/>
    <a:srgbClr val="FD8AC5"/>
    <a:srgbClr val="2D7F2A"/>
    <a:srgbClr val="FFFFFF"/>
    <a:srgbClr val="CC0000"/>
    <a:srgbClr val="C60C30"/>
    <a:srgbClr val="A50021"/>
    <a:srgbClr val="003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>
        <p:scale>
          <a:sx n="39" d="100"/>
          <a:sy n="39" d="100"/>
        </p:scale>
        <p:origin x="1986" y="6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5F9058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  <a:latin typeface="Arial" panose="020B0604020202020204" pitchFamily="34" charset="0"/>
              </a:rPr>
              <a:t>IECAG2024.sciforum.net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5F905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5F905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RESULTS &amp; DISCUSSION</a:t>
            </a:r>
            <a:endParaRPr lang="en-SG" sz="3600" dirty="0"/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5F905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CONCLUSION</a:t>
            </a:r>
            <a:endParaRPr lang="en-SG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5F905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FUTURE WORK / </a:t>
            </a:r>
            <a:r>
              <a:rPr lang="en-US" altLang="zh-CN" sz="3600" dirty="0"/>
              <a:t>REFERENCES</a:t>
            </a:r>
            <a:endParaRPr lang="en-US" sz="3600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5F9058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METHOD</a:t>
            </a:r>
            <a:endParaRPr lang="en-SG" sz="3600" dirty="0"/>
          </a:p>
        </p:txBody>
      </p:sp>
      <p:pic>
        <p:nvPicPr>
          <p:cNvPr id="3" name="Picture 2" descr="A field with text on it&#10;&#10;Description automatically generated">
            <a:extLst>
              <a:ext uri="{FF2B5EF4-FFF2-40B4-BE49-F238E27FC236}">
                <a16:creationId xmlns:a16="http://schemas.microsoft.com/office/drawing/2014/main" id="{1B545EC9-F086-CAB0-72D1-42B80EF89F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930"/>
            <a:ext cx="21397821" cy="36376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4888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107</cp:revision>
  <dcterms:created xsi:type="dcterms:W3CDTF">2007-01-10T04:59:32Z</dcterms:created>
  <dcterms:modified xsi:type="dcterms:W3CDTF">2024-02-26T08:54:03Z</dcterms:modified>
</cp:coreProperties>
</file>