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399288" cy="5039995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00750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40150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10225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803002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503752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20450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90525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606004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875" userDrawn="1">
          <p15:clr>
            <a:srgbClr val="A4A3A4"/>
          </p15:clr>
        </p15:guide>
        <p15:guide id="2" pos="102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9BD5"/>
    <a:srgbClr val="869ECE"/>
    <a:srgbClr val="FFFFFF"/>
    <a:srgbClr val="66A0D7"/>
    <a:srgbClr val="DF6359"/>
    <a:srgbClr val="A45049"/>
    <a:srgbClr val="A34F47"/>
    <a:srgbClr val="DD6257"/>
    <a:srgbClr val="AC544A"/>
    <a:srgbClr val="BD5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79" autoAdjust="0"/>
    <p:restoredTop sz="94622" autoAdjust="0"/>
  </p:normalViewPr>
  <p:slideViewPr>
    <p:cSldViewPr snapToGrid="0">
      <p:cViewPr>
        <p:scale>
          <a:sx n="50" d="100"/>
          <a:sy n="50" d="100"/>
        </p:scale>
        <p:origin x="138" y="-11052"/>
      </p:cViewPr>
      <p:guideLst>
        <p:guide orient="horz" pos="15875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03450" y="744538"/>
            <a:ext cx="23923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1pPr>
    <a:lvl2pPr marL="700750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2pPr>
    <a:lvl3pPr marL="140150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3pPr>
    <a:lvl4pPr marL="210225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4pPr>
    <a:lvl5pPr marL="2803002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5pPr>
    <a:lvl6pPr marL="3503752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6pPr>
    <a:lvl7pPr marL="420450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7pPr>
    <a:lvl8pPr marL="490525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8pPr>
    <a:lvl9pPr marL="5606004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03450" y="744538"/>
            <a:ext cx="2392363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8" y="15656656"/>
            <a:ext cx="27539395" cy="10803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9894" y="28559974"/>
            <a:ext cx="22679502" cy="12879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86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7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959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945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932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918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905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89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966292" y="8913324"/>
            <a:ext cx="17054626" cy="1898398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91174" y="8913324"/>
            <a:ext cx="50635137" cy="1898398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321" y="32386646"/>
            <a:ext cx="27539395" cy="10009991"/>
          </a:xfrm>
        </p:spPr>
        <p:txBody>
          <a:bodyPr anchor="t"/>
          <a:lstStyle>
            <a:lvl1pPr algn="l">
              <a:defRPr sz="1736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321" y="21361660"/>
            <a:ext cx="27539395" cy="11024986"/>
          </a:xfrm>
        </p:spPr>
        <p:txBody>
          <a:bodyPr anchor="b"/>
          <a:lstStyle>
            <a:lvl1pPr marL="0" indent="0">
              <a:buNone/>
              <a:defRPr sz="8749">
                <a:solidFill>
                  <a:schemeClr val="tx1">
                    <a:tint val="75000"/>
                  </a:schemeClr>
                </a:solidFill>
              </a:defRPr>
            </a:lvl1pPr>
            <a:lvl2pPr marL="1986498" indent="0">
              <a:buNone/>
              <a:defRPr sz="7807">
                <a:solidFill>
                  <a:schemeClr val="tx1">
                    <a:tint val="75000"/>
                  </a:schemeClr>
                </a:solidFill>
              </a:defRPr>
            </a:lvl2pPr>
            <a:lvl3pPr marL="3972996" indent="0">
              <a:buNone/>
              <a:defRPr sz="6999">
                <a:solidFill>
                  <a:schemeClr val="tx1">
                    <a:tint val="75000"/>
                  </a:schemeClr>
                </a:solidFill>
              </a:defRPr>
            </a:lvl3pPr>
            <a:lvl4pPr marL="5959496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4pPr>
            <a:lvl5pPr marL="79459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5pPr>
            <a:lvl6pPr marL="9932496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6pPr>
            <a:lvl7pPr marL="119189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7pPr>
            <a:lvl8pPr marL="139054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8pPr>
            <a:lvl9pPr marL="15891992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91167" y="51916619"/>
            <a:ext cx="33844884" cy="146836520"/>
          </a:xfrm>
        </p:spPr>
        <p:txBody>
          <a:bodyPr/>
          <a:lstStyle>
            <a:lvl1pPr>
              <a:defRPr sz="12114"/>
            </a:lvl1pPr>
            <a:lvl2pPr>
              <a:defRPr sz="10364"/>
            </a:lvl2pPr>
            <a:lvl3pPr>
              <a:defRPr sz="8749"/>
            </a:lvl3pPr>
            <a:lvl4pPr>
              <a:defRPr sz="7807"/>
            </a:lvl4pPr>
            <a:lvl5pPr>
              <a:defRPr sz="7807"/>
            </a:lvl5pPr>
            <a:lvl6pPr>
              <a:defRPr sz="7807"/>
            </a:lvl6pPr>
            <a:lvl7pPr>
              <a:defRPr sz="7807"/>
            </a:lvl7pPr>
            <a:lvl8pPr>
              <a:defRPr sz="7807"/>
            </a:lvl8pPr>
            <a:lvl9pPr>
              <a:defRPr sz="78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6039" y="51916619"/>
            <a:ext cx="33844879" cy="146836520"/>
          </a:xfrm>
        </p:spPr>
        <p:txBody>
          <a:bodyPr/>
          <a:lstStyle>
            <a:lvl1pPr>
              <a:defRPr sz="12114"/>
            </a:lvl1pPr>
            <a:lvl2pPr>
              <a:defRPr sz="10364"/>
            </a:lvl2pPr>
            <a:lvl3pPr>
              <a:defRPr sz="8749"/>
            </a:lvl3pPr>
            <a:lvl4pPr>
              <a:defRPr sz="7807"/>
            </a:lvl4pPr>
            <a:lvl5pPr>
              <a:defRPr sz="7807"/>
            </a:lvl5pPr>
            <a:lvl6pPr>
              <a:defRPr sz="7807"/>
            </a:lvl6pPr>
            <a:lvl7pPr>
              <a:defRPr sz="7807"/>
            </a:lvl7pPr>
            <a:lvl8pPr>
              <a:defRPr sz="7807"/>
            </a:lvl8pPr>
            <a:lvl9pPr>
              <a:defRPr sz="78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6" y="2018335"/>
            <a:ext cx="29159360" cy="839999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6" y="11281660"/>
            <a:ext cx="14315312" cy="4701659"/>
          </a:xfrm>
        </p:spPr>
        <p:txBody>
          <a:bodyPr anchor="b"/>
          <a:lstStyle>
            <a:lvl1pPr marL="0" indent="0">
              <a:buNone/>
              <a:defRPr sz="10364" b="1"/>
            </a:lvl1pPr>
            <a:lvl2pPr marL="1986498" indent="0">
              <a:buNone/>
              <a:defRPr sz="8749" b="1"/>
            </a:lvl2pPr>
            <a:lvl3pPr marL="3972996" indent="0">
              <a:buNone/>
              <a:defRPr sz="7807" b="1"/>
            </a:lvl3pPr>
            <a:lvl4pPr marL="5959496" indent="0">
              <a:buNone/>
              <a:defRPr sz="6999" b="1"/>
            </a:lvl4pPr>
            <a:lvl5pPr marL="7945994" indent="0">
              <a:buNone/>
              <a:defRPr sz="6999" b="1"/>
            </a:lvl5pPr>
            <a:lvl6pPr marL="9932496" indent="0">
              <a:buNone/>
              <a:defRPr sz="6999" b="1"/>
            </a:lvl6pPr>
            <a:lvl7pPr marL="11918994" indent="0">
              <a:buNone/>
              <a:defRPr sz="6999" b="1"/>
            </a:lvl7pPr>
            <a:lvl8pPr marL="13905494" indent="0">
              <a:buNone/>
              <a:defRPr sz="6999" b="1"/>
            </a:lvl8pPr>
            <a:lvl9pPr marL="15891992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9966" y="15983319"/>
            <a:ext cx="14315312" cy="29038307"/>
          </a:xfrm>
        </p:spPr>
        <p:txBody>
          <a:bodyPr/>
          <a:lstStyle>
            <a:lvl1pPr>
              <a:defRPr sz="10364"/>
            </a:lvl1pPr>
            <a:lvl2pPr>
              <a:defRPr sz="8749"/>
            </a:lvl2pPr>
            <a:lvl3pPr>
              <a:defRPr sz="7807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8394" y="11281660"/>
            <a:ext cx="14320935" cy="4701659"/>
          </a:xfrm>
        </p:spPr>
        <p:txBody>
          <a:bodyPr anchor="b"/>
          <a:lstStyle>
            <a:lvl1pPr marL="0" indent="0">
              <a:buNone/>
              <a:defRPr sz="10364" b="1"/>
            </a:lvl1pPr>
            <a:lvl2pPr marL="1986498" indent="0">
              <a:buNone/>
              <a:defRPr sz="8749" b="1"/>
            </a:lvl2pPr>
            <a:lvl3pPr marL="3972996" indent="0">
              <a:buNone/>
              <a:defRPr sz="7807" b="1"/>
            </a:lvl3pPr>
            <a:lvl4pPr marL="5959496" indent="0">
              <a:buNone/>
              <a:defRPr sz="6999" b="1"/>
            </a:lvl4pPr>
            <a:lvl5pPr marL="7945994" indent="0">
              <a:buNone/>
              <a:defRPr sz="6999" b="1"/>
            </a:lvl5pPr>
            <a:lvl6pPr marL="9932496" indent="0">
              <a:buNone/>
              <a:defRPr sz="6999" b="1"/>
            </a:lvl6pPr>
            <a:lvl7pPr marL="11918994" indent="0">
              <a:buNone/>
              <a:defRPr sz="6999" b="1"/>
            </a:lvl7pPr>
            <a:lvl8pPr marL="13905494" indent="0">
              <a:buNone/>
              <a:defRPr sz="6999" b="1"/>
            </a:lvl8pPr>
            <a:lvl9pPr marL="15891992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8394" y="15983319"/>
            <a:ext cx="14320935" cy="29038307"/>
          </a:xfrm>
        </p:spPr>
        <p:txBody>
          <a:bodyPr/>
          <a:lstStyle>
            <a:lvl1pPr>
              <a:defRPr sz="10364"/>
            </a:lvl1pPr>
            <a:lvl2pPr>
              <a:defRPr sz="8749"/>
            </a:lvl2pPr>
            <a:lvl3pPr>
              <a:defRPr sz="7807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5" y="2006666"/>
            <a:ext cx="10659143" cy="8539992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7222" y="2006675"/>
            <a:ext cx="18112102" cy="43014962"/>
          </a:xfrm>
        </p:spPr>
        <p:txBody>
          <a:bodyPr/>
          <a:lstStyle>
            <a:lvl1pPr>
              <a:defRPr sz="13864"/>
            </a:lvl1pPr>
            <a:lvl2pPr>
              <a:defRPr sz="12114"/>
            </a:lvl2pPr>
            <a:lvl3pPr>
              <a:defRPr sz="10364"/>
            </a:lvl3pPr>
            <a:lvl4pPr>
              <a:defRPr sz="8749"/>
            </a:lvl4pPr>
            <a:lvl5pPr>
              <a:defRPr sz="8749"/>
            </a:lvl5pPr>
            <a:lvl6pPr>
              <a:defRPr sz="8749"/>
            </a:lvl6pPr>
            <a:lvl7pPr>
              <a:defRPr sz="8749"/>
            </a:lvl7pPr>
            <a:lvl8pPr>
              <a:defRPr sz="8749"/>
            </a:lvl8pPr>
            <a:lvl9pPr>
              <a:defRPr sz="87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965" y="10546667"/>
            <a:ext cx="10659143" cy="34474970"/>
          </a:xfrm>
        </p:spPr>
        <p:txBody>
          <a:bodyPr/>
          <a:lstStyle>
            <a:lvl1pPr marL="0" indent="0">
              <a:buNone/>
              <a:defRPr sz="6057"/>
            </a:lvl1pPr>
            <a:lvl2pPr marL="1986498" indent="0">
              <a:buNone/>
              <a:defRPr sz="5249"/>
            </a:lvl2pPr>
            <a:lvl3pPr marL="3972996" indent="0">
              <a:buNone/>
              <a:defRPr sz="4307"/>
            </a:lvl3pPr>
            <a:lvl4pPr marL="5959496" indent="0">
              <a:buNone/>
              <a:defRPr sz="3903"/>
            </a:lvl4pPr>
            <a:lvl5pPr marL="7945994" indent="0">
              <a:buNone/>
              <a:defRPr sz="3903"/>
            </a:lvl5pPr>
            <a:lvl6pPr marL="9932496" indent="0">
              <a:buNone/>
              <a:defRPr sz="3903"/>
            </a:lvl6pPr>
            <a:lvl7pPr marL="11918994" indent="0">
              <a:buNone/>
              <a:defRPr sz="3903"/>
            </a:lvl7pPr>
            <a:lvl8pPr marL="13905494" indent="0">
              <a:buNone/>
              <a:defRPr sz="3903"/>
            </a:lvl8pPr>
            <a:lvl9pPr marL="15891992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488" y="35279966"/>
            <a:ext cx="19439573" cy="4164999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488" y="4503328"/>
            <a:ext cx="19439573" cy="30239970"/>
          </a:xfrm>
        </p:spPr>
        <p:txBody>
          <a:bodyPr rtlCol="0">
            <a:normAutofit/>
          </a:bodyPr>
          <a:lstStyle>
            <a:lvl1pPr marL="0" indent="0">
              <a:buNone/>
              <a:defRPr sz="13864"/>
            </a:lvl1pPr>
            <a:lvl2pPr marL="1986498" indent="0">
              <a:buNone/>
              <a:defRPr sz="12114"/>
            </a:lvl2pPr>
            <a:lvl3pPr marL="3972996" indent="0">
              <a:buNone/>
              <a:defRPr sz="10364"/>
            </a:lvl3pPr>
            <a:lvl4pPr marL="5959496" indent="0">
              <a:buNone/>
              <a:defRPr sz="8749"/>
            </a:lvl4pPr>
            <a:lvl5pPr marL="7945994" indent="0">
              <a:buNone/>
              <a:defRPr sz="8749"/>
            </a:lvl5pPr>
            <a:lvl6pPr marL="9932496" indent="0">
              <a:buNone/>
              <a:defRPr sz="8749"/>
            </a:lvl6pPr>
            <a:lvl7pPr marL="11918994" indent="0">
              <a:buNone/>
              <a:defRPr sz="8749"/>
            </a:lvl7pPr>
            <a:lvl8pPr marL="13905494" indent="0">
              <a:buNone/>
              <a:defRPr sz="8749"/>
            </a:lvl8pPr>
            <a:lvl9pPr marL="15891992" indent="0">
              <a:buNone/>
              <a:defRPr sz="8749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488" y="39444964"/>
            <a:ext cx="19439573" cy="5914990"/>
          </a:xfrm>
        </p:spPr>
        <p:txBody>
          <a:bodyPr/>
          <a:lstStyle>
            <a:lvl1pPr marL="0" indent="0">
              <a:buNone/>
              <a:defRPr sz="6057"/>
            </a:lvl1pPr>
            <a:lvl2pPr marL="1986498" indent="0">
              <a:buNone/>
              <a:defRPr sz="5249"/>
            </a:lvl2pPr>
            <a:lvl3pPr marL="3972996" indent="0">
              <a:buNone/>
              <a:defRPr sz="4307"/>
            </a:lvl3pPr>
            <a:lvl4pPr marL="5959496" indent="0">
              <a:buNone/>
              <a:defRPr sz="3903"/>
            </a:lvl4pPr>
            <a:lvl5pPr marL="7945994" indent="0">
              <a:buNone/>
              <a:defRPr sz="3903"/>
            </a:lvl5pPr>
            <a:lvl6pPr marL="9932496" indent="0">
              <a:buNone/>
              <a:defRPr sz="3903"/>
            </a:lvl6pPr>
            <a:lvl7pPr marL="11918994" indent="0">
              <a:buNone/>
              <a:defRPr sz="3903"/>
            </a:lvl7pPr>
            <a:lvl8pPr marL="13905494" indent="0">
              <a:buNone/>
              <a:defRPr sz="3903"/>
            </a:lvl8pPr>
            <a:lvl9pPr marL="15891992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620207" y="2019064"/>
            <a:ext cx="29158878" cy="839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20207" y="11760253"/>
            <a:ext cx="29158878" cy="3326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206" y="46713310"/>
            <a:ext cx="7560155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69799" y="46713310"/>
            <a:ext cx="10259694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18932" y="46713310"/>
            <a:ext cx="7560153" cy="2682395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249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3972265" rtl="0" eaLnBrk="0" fontAlgn="base" hangingPunct="0">
        <a:spcBef>
          <a:spcPct val="0"/>
        </a:spcBef>
        <a:spcAft>
          <a:spcPct val="0"/>
        </a:spcAft>
        <a:defRPr sz="19113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2pPr>
      <a:lvl3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3pPr>
      <a:lvl4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4pPr>
      <a:lvl5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5pPr>
      <a:lvl6pPr marL="615391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6pPr>
      <a:lvl7pPr marL="1230782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7pPr>
      <a:lvl8pPr marL="1846174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8pPr>
      <a:lvl9pPr marL="2461565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9pPr>
    </p:titleStyle>
    <p:bodyStyle>
      <a:lvl1pPr marL="1489333" indent="-1489333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864" kern="1200">
          <a:solidFill>
            <a:schemeClr val="tx1"/>
          </a:solidFill>
          <a:latin typeface="+mn-lt"/>
          <a:ea typeface="+mn-ea"/>
          <a:cs typeface="+mn-cs"/>
        </a:defRPr>
      </a:lvl1pPr>
      <a:lvl2pPr marL="3226530" indent="-1241467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114" kern="1200">
          <a:solidFill>
            <a:schemeClr val="tx1"/>
          </a:solidFill>
          <a:latin typeface="+mn-lt"/>
          <a:ea typeface="+mn-ea"/>
          <a:cs typeface="+mn-cs"/>
        </a:defRPr>
      </a:lvl2pPr>
      <a:lvl3pPr marL="4965865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64" kern="1200">
          <a:solidFill>
            <a:schemeClr val="tx1"/>
          </a:solidFill>
          <a:latin typeface="+mn-lt"/>
          <a:ea typeface="+mn-ea"/>
          <a:cs typeface="+mn-cs"/>
        </a:defRPr>
      </a:lvl3pPr>
      <a:lvl4pPr marL="6950930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749" kern="1200">
          <a:solidFill>
            <a:schemeClr val="tx1"/>
          </a:solidFill>
          <a:latin typeface="+mn-lt"/>
          <a:ea typeface="+mn-ea"/>
          <a:cs typeface="+mn-cs"/>
        </a:defRPr>
      </a:lvl4pPr>
      <a:lvl5pPr marL="8938130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749" kern="1200">
          <a:solidFill>
            <a:schemeClr val="tx1"/>
          </a:solidFill>
          <a:latin typeface="+mn-lt"/>
          <a:ea typeface="+mn-ea"/>
          <a:cs typeface="+mn-cs"/>
        </a:defRPr>
      </a:lvl5pPr>
      <a:lvl6pPr marL="10925742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6pPr>
      <a:lvl7pPr marL="12912244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7pPr>
      <a:lvl8pPr marL="14898742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8pPr>
      <a:lvl9pPr marL="16885240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1pPr>
      <a:lvl2pPr marL="1986498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2pPr>
      <a:lvl3pPr marL="39729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3pPr>
      <a:lvl4pPr marL="59594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4pPr>
      <a:lvl5pPr marL="79459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5pPr>
      <a:lvl6pPr marL="99324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6pPr>
      <a:lvl7pPr marL="119189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7pPr>
      <a:lvl8pPr marL="139054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8pPr>
      <a:lvl9pPr marL="15891992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456512" y="5827509"/>
            <a:ext cx="28225614" cy="323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007" tIns="61506" rIns="123007" bIns="61506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268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  <a:r>
              <a:rPr lang="ro-RO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, ...</a:t>
            </a:r>
            <a:r>
              <a:rPr lang="en-US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 Author </a:t>
            </a:r>
            <a:r>
              <a:rPr lang="ro-RO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n</a:t>
            </a:r>
            <a:endParaRPr lang="en-US" altLang="en-US" sz="4307" b="1" dirty="0">
              <a:solidFill>
                <a:srgbClr val="003478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  <a:r>
              <a:rPr lang="ro-RO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, ... </a:t>
            </a:r>
            <a:r>
              <a:rPr lang="en-US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</a:t>
            </a:r>
            <a:r>
              <a:rPr lang="ro-RO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n</a:t>
            </a:r>
            <a:endParaRPr lang="en-US" altLang="en-US" sz="4307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49377601"/>
            <a:ext cx="32399287" cy="1032123"/>
          </a:xfrm>
          <a:prstGeom prst="rect">
            <a:avLst/>
          </a:prstGeom>
          <a:solidFill>
            <a:srgbClr val="5A9BD5"/>
          </a:solidFill>
          <a:ln>
            <a:noFill/>
          </a:ln>
        </p:spPr>
        <p:txBody>
          <a:bodyPr wrap="square" lIns="283640" tIns="141818" rIns="283640" bIns="14181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846" b="1" dirty="0">
                <a:solidFill>
                  <a:schemeClr val="bg1"/>
                </a:solidFill>
                <a:latin typeface="Arial" panose="020B0604020202020204" pitchFamily="34" charset="0"/>
              </a:rPr>
              <a:t>https://icanmbes.unitbv.ro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-1" y="9245863"/>
            <a:ext cx="323992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3920"/>
          </a:p>
        </p:txBody>
      </p:sp>
      <p:sp>
        <p:nvSpPr>
          <p:cNvPr id="4" name="TextBox 3"/>
          <p:cNvSpPr txBox="1"/>
          <p:nvPr/>
        </p:nvSpPr>
        <p:spPr>
          <a:xfrm>
            <a:off x="2248170" y="9860530"/>
            <a:ext cx="13581800" cy="838050"/>
          </a:xfrm>
          <a:prstGeom prst="rect">
            <a:avLst/>
          </a:prstGeom>
          <a:solidFill>
            <a:srgbClr val="5A9BD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6" dirty="0"/>
              <a:t>INTRODUCTION &amp; AIM </a:t>
            </a:r>
            <a:endParaRPr lang="en-SG" sz="4846" dirty="0"/>
          </a:p>
        </p:txBody>
      </p:sp>
      <p:sp>
        <p:nvSpPr>
          <p:cNvPr id="31" name="TextBox 30"/>
          <p:cNvSpPr txBox="1"/>
          <p:nvPr/>
        </p:nvSpPr>
        <p:spPr>
          <a:xfrm>
            <a:off x="16569319" y="9829198"/>
            <a:ext cx="13581800" cy="838050"/>
          </a:xfrm>
          <a:prstGeom prst="rect">
            <a:avLst/>
          </a:prstGeom>
          <a:solidFill>
            <a:srgbClr val="5A9BD5"/>
          </a:solidFill>
          <a:ln>
            <a:solidFill>
              <a:srgbClr val="66A0D7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6" dirty="0"/>
              <a:t>RESULTS &amp; DISCUSSION</a:t>
            </a:r>
            <a:endParaRPr lang="en-SG" sz="4846" dirty="0"/>
          </a:p>
        </p:txBody>
      </p:sp>
      <p:sp>
        <p:nvSpPr>
          <p:cNvPr id="33" name="TextBox 32"/>
          <p:cNvSpPr txBox="1"/>
          <p:nvPr/>
        </p:nvSpPr>
        <p:spPr>
          <a:xfrm>
            <a:off x="17018057" y="31683272"/>
            <a:ext cx="13581800" cy="838050"/>
          </a:xfrm>
          <a:prstGeom prst="rect">
            <a:avLst/>
          </a:prstGeom>
          <a:solidFill>
            <a:srgbClr val="5A9BD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6" dirty="0"/>
              <a:t>CONCLUSION</a:t>
            </a:r>
            <a:endParaRPr lang="en-SG" sz="4846" dirty="0"/>
          </a:p>
        </p:txBody>
      </p:sp>
      <p:sp>
        <p:nvSpPr>
          <p:cNvPr id="34" name="TextBox 33"/>
          <p:cNvSpPr txBox="1"/>
          <p:nvPr/>
        </p:nvSpPr>
        <p:spPr>
          <a:xfrm>
            <a:off x="16569319" y="40316037"/>
            <a:ext cx="13581800" cy="838050"/>
          </a:xfrm>
          <a:prstGeom prst="rect">
            <a:avLst/>
          </a:prstGeom>
          <a:solidFill>
            <a:srgbClr val="5A9BD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6" dirty="0"/>
              <a:t>FUTURE WORK / </a:t>
            </a:r>
            <a:r>
              <a:rPr lang="en-US" altLang="zh-CN" sz="4846" dirty="0"/>
              <a:t>REFERENCES</a:t>
            </a:r>
            <a:r>
              <a:rPr lang="ro-RO" altLang="zh-CN" sz="4846" dirty="0"/>
              <a:t>/ACKNOLEDGEMENT</a:t>
            </a:r>
            <a:endParaRPr lang="en-US" sz="4846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013118" y="4629617"/>
            <a:ext cx="410275" cy="4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557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48170" y="22780647"/>
            <a:ext cx="13581800" cy="838050"/>
          </a:xfrm>
          <a:prstGeom prst="rect">
            <a:avLst/>
          </a:prstGeom>
          <a:solidFill>
            <a:srgbClr val="5A9BD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6" dirty="0"/>
              <a:t>METHOD</a:t>
            </a:r>
            <a:endParaRPr lang="en-SG" sz="4846" dirty="0"/>
          </a:p>
        </p:txBody>
      </p:sp>
      <p:pic>
        <p:nvPicPr>
          <p:cNvPr id="13" name="Imagine 12">
            <a:extLst>
              <a:ext uri="{FF2B5EF4-FFF2-40B4-BE49-F238E27FC236}">
                <a16:creationId xmlns:a16="http://schemas.microsoft.com/office/drawing/2014/main" id="{A4D6F5E9-B14E-0328-F0A9-991D5F1FF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75603"/>
            <a:ext cx="32399286" cy="56971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4909</TotalTime>
  <Words>40</Words>
  <Application>Microsoft Office PowerPoint</Application>
  <PresentationFormat>Particularizare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2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Prezentare PowerPoint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Monica Florescu</cp:lastModifiedBy>
  <cp:revision>112</cp:revision>
  <dcterms:created xsi:type="dcterms:W3CDTF">2007-01-10T04:59:32Z</dcterms:created>
  <dcterms:modified xsi:type="dcterms:W3CDTF">2024-08-31T09:56:20Z</dcterms:modified>
</cp:coreProperties>
</file>