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21396325" cy="30274895"/>
  <p:notesSz cx="6797675" cy="992632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6694"/>
    <a:srgbClr val="FAFAFB"/>
    <a:srgbClr val="5F6E05"/>
    <a:srgbClr val="DF6359"/>
    <a:srgbClr val="A45049"/>
    <a:srgbClr val="A34F47"/>
    <a:srgbClr val="DD6257"/>
    <a:srgbClr val="AC544A"/>
    <a:srgbClr val="BD584F"/>
    <a:srgbClr val="A25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 showGuides="1">
      <p:cViewPr>
        <p:scale>
          <a:sx n="33" d="100"/>
          <a:sy n="33" d="100"/>
        </p:scale>
        <p:origin x="2242" y="48"/>
      </p:cViewPr>
      <p:guideLst>
        <p:guide orient="horz" pos="9536"/>
        <p:guide pos="67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7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48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59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3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0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740" indent="0">
              <a:buNone/>
              <a:defRPr sz="9000"/>
            </a:lvl2pPr>
            <a:lvl3pPr marL="2951480" indent="0">
              <a:buNone/>
              <a:defRPr sz="7700"/>
            </a:lvl3pPr>
            <a:lvl4pPr marL="4427855" indent="0">
              <a:buNone/>
              <a:defRPr sz="6500"/>
            </a:lvl4pPr>
            <a:lvl5pPr marL="5903595" indent="0">
              <a:buNone/>
              <a:defRPr sz="6500"/>
            </a:lvl5pPr>
            <a:lvl6pPr marL="7379335" indent="0">
              <a:buNone/>
              <a:defRPr sz="6500"/>
            </a:lvl6pPr>
            <a:lvl7pPr marL="8855075" indent="0">
              <a:buNone/>
              <a:defRPr sz="6500"/>
            </a:lvl7pPr>
            <a:lvl8pPr marL="10330815" indent="0">
              <a:buNone/>
              <a:defRPr sz="6500"/>
            </a:lvl8pPr>
            <a:lvl9pPr marL="11806555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480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2pPr>
      <a:lvl3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3pPr>
      <a:lvl4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4pPr>
      <a:lvl5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06805" indent="-110680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65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455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83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20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294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68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060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74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48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59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33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07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81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5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  <a:endParaRPr lang="en-SG" altLang="en-US" sz="5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  <a:endParaRPr lang="en-US" altLang="en-US" sz="3200" b="1" dirty="0">
              <a:solidFill>
                <a:srgbClr val="003478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  <a:endParaRPr lang="en-US" altLang="en-US" sz="3200" b="1" dirty="0">
              <a:solidFill>
                <a:srgbClr val="003478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  <a:endParaRPr lang="en-US" altLang="en-US" sz="3200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3270"/>
          </a:xfrm>
          <a:prstGeom prst="rect">
            <a:avLst/>
          </a:prstGeom>
          <a:solidFill>
            <a:srgbClr val="5F6694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iocp2024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.sciforum.net/</a:t>
            </a:r>
            <a:endParaRPr lang="en-US" altLang="en-US" sz="3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5F669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5F669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FAFAFB"/>
                </a:solidFill>
              </a:rPr>
              <a:t>RESULTS &amp; DISCUSSION</a:t>
            </a:r>
            <a:endParaRPr lang="en-US" sz="3600" dirty="0">
              <a:solidFill>
                <a:srgbClr val="FAFAFB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5F669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5F669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solidFill>
            <a:srgbClr val="5F6E05"/>
          </a:solidFill>
          <a:ln>
            <a:noFill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5F669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3" name="Picture 2" descr="C:\Users\MDPI\Desktop\24CONF-IOCP 2024-Banner-newsletter.jpg24CONF-IOCP 2024-Banner-newsletter"/>
          <p:cNvPicPr>
            <a:picLocks noChangeAspect="1"/>
          </p:cNvPicPr>
          <p:nvPr/>
        </p:nvPicPr>
        <p:blipFill>
          <a:blip r:embed="rId1"/>
          <a:srcRect t="1" b="1"/>
          <a:stretch>
            <a:fillRect/>
          </a:stretch>
        </p:blipFill>
        <p:spPr>
          <a:xfrm>
            <a:off x="-1" y="-1"/>
            <a:ext cx="21396325" cy="3637375"/>
          </a:xfrm>
          <a:prstGeom prst="rect">
            <a:avLst/>
          </a:prstGeom>
          <a:solidFill>
            <a:srgbClr val="5F6E05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WPS Presentation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Calibri</vt:lpstr>
      <vt:lpstr>微软雅黑</vt:lpstr>
      <vt:lpstr>Arial Unicode MS</vt:lpstr>
      <vt:lpstr>Office Theme</vt:lpstr>
      <vt:lpstr>PowerPoint 演示文稿</vt:lpstr>
    </vt:vector>
  </TitlesOfParts>
  <Company>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111</cp:revision>
  <dcterms:created xsi:type="dcterms:W3CDTF">2007-01-10T04:59:00Z</dcterms:created>
  <dcterms:modified xsi:type="dcterms:W3CDTF">2024-01-31T09:22:32Z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1CAB1EFAABB74FA596F237A2975959BF_13</vt:lpwstr>
  </property>
  <property fmtid="{D5CDD505-2E9C-101B-9397-08002B2CF9AE}" pid="3" name="KSOProductBuildVer">
    <vt:lpwstr>1033-12.2.0.13431</vt:lpwstr>
  </property>
</Properties>
</file>