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1B99"/>
    <a:srgbClr val="3E1C98"/>
    <a:srgbClr val="125F55"/>
    <a:srgbClr val="83A954"/>
    <a:srgbClr val="91B354"/>
    <a:srgbClr val="2F5E96"/>
    <a:srgbClr val="472192"/>
    <a:srgbClr val="2D7F2A"/>
    <a:srgbClr val="FFFF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A0CFD2-A1AB-4A4C-9152-91781816AEDD}" v="2" dt="2026-03-03T11:10:00.1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2334" y="-3798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6/11/relationships/changesInfo" Target="changesInfos/changesInfo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oana-Marcela Banu" userId="836c21f6-a0fe-4814-9a37-50f637b5cb5b" providerId="ADAL" clId="{763CA0C1-29A3-415D-BF20-1D1800B625CB}"/>
    <pc:docChg chg="undo custSel modSld">
      <pc:chgData name="Ioana-Marcela Banu" userId="836c21f6-a0fe-4814-9a37-50f637b5cb5b" providerId="ADAL" clId="{763CA0C1-29A3-415D-BF20-1D1800B625CB}" dt="2026-03-03T11:09:36.486" v="27" actId="20577"/>
      <pc:docMkLst>
        <pc:docMk/>
      </pc:docMkLst>
      <pc:sldChg chg="addSp delSp modSp mod">
        <pc:chgData name="Ioana-Marcela Banu" userId="836c21f6-a0fe-4814-9a37-50f637b5cb5b" providerId="ADAL" clId="{763CA0C1-29A3-415D-BF20-1D1800B625CB}" dt="2026-03-03T11:09:36.486" v="27" actId="20577"/>
        <pc:sldMkLst>
          <pc:docMk/>
          <pc:sldMk cId="0" sldId="256"/>
        </pc:sldMkLst>
        <pc:spChg chg="mod">
          <ac:chgData name="Ioana-Marcela Banu" userId="836c21f6-a0fe-4814-9a37-50f637b5cb5b" providerId="ADAL" clId="{763CA0C1-29A3-415D-BF20-1D1800B625CB}" dt="2026-03-03T11:09:01.076" v="18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Ioana-Marcela Banu" userId="836c21f6-a0fe-4814-9a37-50f637b5cb5b" providerId="ADAL" clId="{763CA0C1-29A3-415D-BF20-1D1800B625CB}" dt="2026-03-03T11:08:33.741" v="17" actId="207"/>
          <ac:spMkLst>
            <pc:docMk/>
            <pc:sldMk cId="0" sldId="256"/>
            <ac:spMk id="19" creationId="{9DDF70B2-423D-50BC-1661-C76C0C62BFE6}"/>
          </ac:spMkLst>
        </pc:spChg>
        <pc:spChg chg="mod">
          <ac:chgData name="Ioana-Marcela Banu" userId="836c21f6-a0fe-4814-9a37-50f637b5cb5b" providerId="ADAL" clId="{763CA0C1-29A3-415D-BF20-1D1800B625CB}" dt="2026-03-03T11:08:28.321" v="15" actId="207"/>
          <ac:spMkLst>
            <pc:docMk/>
            <pc:sldMk cId="0" sldId="256"/>
            <ac:spMk id="24" creationId="{BD109E0B-5BBB-A6D4-6A62-B0F590A46034}"/>
          </ac:spMkLst>
        </pc:spChg>
        <pc:spChg chg="mod">
          <ac:chgData name="Ioana-Marcela Banu" userId="836c21f6-a0fe-4814-9a37-50f637b5cb5b" providerId="ADAL" clId="{763CA0C1-29A3-415D-BF20-1D1800B625CB}" dt="2026-03-03T11:09:07.835" v="19" actId="207"/>
          <ac:spMkLst>
            <pc:docMk/>
            <pc:sldMk cId="0" sldId="256"/>
            <ac:spMk id="31" creationId="{00000000-0000-0000-0000-000000000000}"/>
          </ac:spMkLst>
        </pc:spChg>
        <pc:spChg chg="mod">
          <ac:chgData name="Ioana-Marcela Banu" userId="836c21f6-a0fe-4814-9a37-50f637b5cb5b" providerId="ADAL" clId="{763CA0C1-29A3-415D-BF20-1D1800B625CB}" dt="2026-03-03T11:09:14.800" v="20" actId="207"/>
          <ac:spMkLst>
            <pc:docMk/>
            <pc:sldMk cId="0" sldId="256"/>
            <ac:spMk id="37" creationId="{1C42AFA9-ACEF-D51E-6A53-074D48C3C0BB}"/>
          </ac:spMkLst>
        </pc:spChg>
        <pc:spChg chg="mod">
          <ac:chgData name="Ioana-Marcela Banu" userId="836c21f6-a0fe-4814-9a37-50f637b5cb5b" providerId="ADAL" clId="{763CA0C1-29A3-415D-BF20-1D1800B625CB}" dt="2026-03-03T11:09:20.576" v="21" actId="207"/>
          <ac:spMkLst>
            <pc:docMk/>
            <pc:sldMk cId="0" sldId="256"/>
            <ac:spMk id="40" creationId="{B0E3B256-1FAF-AC62-C3FF-13D46050BACD}"/>
          </ac:spMkLst>
        </pc:spChg>
        <pc:spChg chg="mod">
          <ac:chgData name="Ioana-Marcela Banu" userId="836c21f6-a0fe-4814-9a37-50f637b5cb5b" providerId="ADAL" clId="{763CA0C1-29A3-415D-BF20-1D1800B625CB}" dt="2026-03-03T11:08:20.138" v="14" actId="207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Ioana-Marcela Banu" userId="836c21f6-a0fe-4814-9a37-50f637b5cb5b" providerId="ADAL" clId="{763CA0C1-29A3-415D-BF20-1D1800B625CB}" dt="2026-03-03T11:09:36.486" v="27" actId="20577"/>
          <ac:spMkLst>
            <pc:docMk/>
            <pc:sldMk cId="0" sldId="256"/>
            <ac:spMk id="2180" creationId="{00000000-0000-0000-0000-000000000000}"/>
          </ac:spMkLst>
        </pc:spChg>
        <pc:grpChg chg="mod">
          <ac:chgData name="Ioana-Marcela Banu" userId="836c21f6-a0fe-4814-9a37-50f637b5cb5b" providerId="ADAL" clId="{763CA0C1-29A3-415D-BF20-1D1800B625CB}" dt="2026-03-03T11:08:33.741" v="17" actId="207"/>
          <ac:grpSpMkLst>
            <pc:docMk/>
            <pc:sldMk cId="0" sldId="256"/>
            <ac:grpSpMk id="20" creationId="{616D0F67-4629-CF25-7883-8191BF48E7AB}"/>
          </ac:grpSpMkLst>
        </pc:grpChg>
        <pc:picChg chg="add mod">
          <ac:chgData name="Ioana-Marcela Banu" userId="836c21f6-a0fe-4814-9a37-50f637b5cb5b" providerId="ADAL" clId="{763CA0C1-29A3-415D-BF20-1D1800B625CB}" dt="2026-03-03T11:07:37.934" v="12" actId="14100"/>
          <ac:picMkLst>
            <pc:docMk/>
            <pc:sldMk cId="0" sldId="256"/>
            <ac:picMk id="3" creationId="{564E9D61-7C5C-AC08-C2AB-2D5F991DA50F}"/>
          </ac:picMkLst>
        </pc:picChg>
        <pc:picChg chg="del">
          <ac:chgData name="Ioana-Marcela Banu" userId="836c21f6-a0fe-4814-9a37-50f637b5cb5b" providerId="ADAL" clId="{763CA0C1-29A3-415D-BF20-1D1800B625CB}" dt="2026-03-03T11:06:45.864" v="5" actId="21"/>
          <ac:picMkLst>
            <pc:docMk/>
            <pc:sldMk cId="0" sldId="256"/>
            <ac:picMk id="9" creationId="{AC555654-1AAC-6FAE-EBFA-DDFCE88C12D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CH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3E1C9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3E1C9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3E1C9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3E1C9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3D1B99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https://sciforum.net/event/IOCCH2026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3D1B99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3D1B9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3D1B9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3D1B9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3D1B9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4E9D61-7C5C-AC08-C2AB-2D5F991DA5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0"/>
            <a:ext cx="30175200" cy="29401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5225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Suisse Int'l Bold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Ioana-Marcela Banu</cp:lastModifiedBy>
  <cp:revision>117</cp:revision>
  <dcterms:created xsi:type="dcterms:W3CDTF">2007-01-10T04:59:32Z</dcterms:created>
  <dcterms:modified xsi:type="dcterms:W3CDTF">2026-03-03T11:10:04Z</dcterms:modified>
</cp:coreProperties>
</file>