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1396325" cy="3027521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536">
          <p15:clr>
            <a:srgbClr val="A4A3A4"/>
          </p15:clr>
        </p15:guide>
        <p15:guide id="2" pos="67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C7F"/>
    <a:srgbClr val="A4CFD0"/>
    <a:srgbClr val="692D1F"/>
    <a:srgbClr val="61271A"/>
    <a:srgbClr val="5DB068"/>
    <a:srgbClr val="005E2B"/>
    <a:srgbClr val="5F6E05"/>
    <a:srgbClr val="DF6359"/>
    <a:srgbClr val="A45049"/>
    <a:srgbClr val="A34F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644" autoAdjust="0"/>
    <p:restoredTop sz="94622" autoAdjust="0"/>
  </p:normalViewPr>
  <p:slideViewPr>
    <p:cSldViewPr snapToGrid="0">
      <p:cViewPr varScale="1">
        <p:scale>
          <a:sx n="19" d="100"/>
          <a:sy n="19" d="100"/>
        </p:scale>
        <p:origin x="3053" y="91"/>
      </p:cViewPr>
      <p:guideLst>
        <p:guide orient="horz" pos="9536"/>
        <p:guide pos="67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4388" y="744538"/>
            <a:ext cx="263048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725" y="9404941"/>
            <a:ext cx="18186876" cy="64895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9449" y="17155954"/>
            <a:ext cx="14977428" cy="77369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5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1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7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34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79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51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299460" y="5354227"/>
            <a:ext cx="11262788" cy="1140366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3671" y="5354227"/>
            <a:ext cx="33439187" cy="1140366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0162" y="19454634"/>
            <a:ext cx="18186876" cy="6012994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0162" y="12831933"/>
            <a:ext cx="18186876" cy="6622701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5853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1706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756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341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7926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5122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3667" y="31186275"/>
            <a:ext cx="22350989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211262" y="31186275"/>
            <a:ext cx="22350986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6" y="1212412"/>
            <a:ext cx="19256693" cy="504586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16" y="6776884"/>
            <a:ext cx="9453759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16" y="9601167"/>
            <a:ext cx="9453759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9039" y="6776884"/>
            <a:ext cx="9457473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9039" y="9601167"/>
            <a:ext cx="9457473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7" y="1205402"/>
            <a:ext cx="7039244" cy="5129967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5369" y="1205408"/>
            <a:ext cx="11961140" cy="25839056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817" y="6335375"/>
            <a:ext cx="7039244" cy="20709089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3829" y="21192649"/>
            <a:ext cx="12837795" cy="2501912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3829" y="2705146"/>
            <a:ext cx="12837795" cy="18165128"/>
          </a:xfrm>
        </p:spPr>
        <p:txBody>
          <a:bodyPr rtlCol="0">
            <a:normAutofit/>
          </a:bodyPr>
          <a:lstStyle>
            <a:lvl1pPr marL="0" indent="0">
              <a:buNone/>
              <a:defRPr sz="10300"/>
            </a:lvl1pPr>
            <a:lvl2pPr marL="1475853" indent="0">
              <a:buNone/>
              <a:defRPr sz="9000"/>
            </a:lvl2pPr>
            <a:lvl3pPr marL="2951706" indent="0">
              <a:buNone/>
              <a:defRPr sz="7700"/>
            </a:lvl3pPr>
            <a:lvl4pPr marL="4427560" indent="0">
              <a:buNone/>
              <a:defRPr sz="6500"/>
            </a:lvl4pPr>
            <a:lvl5pPr marL="5903413" indent="0">
              <a:buNone/>
              <a:defRPr sz="6500"/>
            </a:lvl5pPr>
            <a:lvl6pPr marL="7379269" indent="0">
              <a:buNone/>
              <a:defRPr sz="6500"/>
            </a:lvl6pPr>
            <a:lvl7pPr marL="8855122" indent="0">
              <a:buNone/>
              <a:defRPr sz="6500"/>
            </a:lvl7pPr>
            <a:lvl8pPr marL="10330976" indent="0">
              <a:buNone/>
              <a:defRPr sz="6500"/>
            </a:lvl8pPr>
            <a:lvl9pPr marL="11806829" indent="0">
              <a:buNone/>
              <a:defRPr sz="6500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3829" y="23694561"/>
            <a:ext cx="12837795" cy="3553130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69975" y="1212850"/>
            <a:ext cx="19256375" cy="504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69975" y="7064375"/>
            <a:ext cx="19256375" cy="1998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975" y="28060650"/>
            <a:ext cx="4992688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10438" y="28060650"/>
            <a:ext cx="6775450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33663" y="28060650"/>
            <a:ext cx="4992687" cy="1611313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3900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2951163" rtl="0" eaLnBrk="0" fontAlgn="base" hangingPunct="0">
        <a:spcBef>
          <a:spcPct val="0"/>
        </a:spcBef>
        <a:spcAft>
          <a:spcPct val="0"/>
        </a:spcAft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2pPr>
      <a:lvl3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3pPr>
      <a:lvl4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4pPr>
      <a:lvl5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5pPr>
      <a:lvl6pPr marL="4572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6pPr>
      <a:lvl7pPr marL="9144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7pPr>
      <a:lvl8pPr marL="13716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8pPr>
      <a:lvl9pPr marL="18288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9pPr>
    </p:titleStyle>
    <p:bodyStyle>
      <a:lvl1pPr marL="1106488" indent="-110648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7125" indent="-92233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89350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4138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0513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7193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3049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68902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4755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585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170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756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341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7926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5122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097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682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311150" y="3804914"/>
            <a:ext cx="20969288" cy="2400605"/>
          </a:xfrm>
          <a:prstGeom prst="rect">
            <a:avLst/>
          </a:prstGeom>
          <a:noFill/>
          <a:ln>
            <a:noFill/>
          </a:ln>
        </p:spPr>
        <p:txBody>
          <a:bodyPr lIns="91384" tIns="45694" rIns="91384" bIns="45694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5400" b="1" dirty="0">
                <a:solidFill>
                  <a:srgbClr val="FF0000"/>
                </a:solidFill>
                <a:latin typeface="Arial" panose="020B0604020202020204" pitchFamily="34" charset="0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Arial" panose="020B0604020202020204" pitchFamily="34" charset="0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2</a:t>
            </a: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0" y="29508439"/>
            <a:ext cx="21413788" cy="766774"/>
          </a:xfrm>
          <a:prstGeom prst="rect">
            <a:avLst/>
          </a:prstGeom>
          <a:solidFill>
            <a:srgbClr val="007C7F"/>
          </a:solidFill>
          <a:ln>
            <a:noFill/>
          </a:ln>
        </p:spPr>
        <p:txBody>
          <a:bodyPr lIns="210721" tIns="105359" rIns="210721" bIns="105359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  <a:latin typeface="Arial" panose="020B0604020202020204" pitchFamily="34" charset="0"/>
              </a:rPr>
              <a:t>https://sciforum.net/event/ecsoc-28</a:t>
            </a: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992188" y="6323261"/>
            <a:ext cx="194913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4" name="TextBox 3"/>
          <p:cNvSpPr txBox="1"/>
          <p:nvPr/>
        </p:nvSpPr>
        <p:spPr>
          <a:xfrm>
            <a:off x="330200" y="6723318"/>
            <a:ext cx="10090150" cy="646331"/>
          </a:xfrm>
          <a:prstGeom prst="rect">
            <a:avLst/>
          </a:prstGeom>
          <a:solidFill>
            <a:srgbClr val="007C7F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INTRODUCTION &amp; AIM </a:t>
            </a:r>
            <a:endParaRPr lang="en-SG" sz="3600" dirty="0"/>
          </a:p>
        </p:txBody>
      </p:sp>
      <p:sp>
        <p:nvSpPr>
          <p:cNvPr id="31" name="TextBox 30"/>
          <p:cNvSpPr txBox="1"/>
          <p:nvPr/>
        </p:nvSpPr>
        <p:spPr>
          <a:xfrm>
            <a:off x="10972800" y="6723317"/>
            <a:ext cx="10090150" cy="646331"/>
          </a:xfrm>
          <a:prstGeom prst="rect">
            <a:avLst/>
          </a:prstGeom>
          <a:solidFill>
            <a:srgbClr val="007C7F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RESULTS &amp; DISCUSSION</a:t>
            </a:r>
            <a:endParaRPr lang="en-SG" sz="3600" dirty="0"/>
          </a:p>
        </p:txBody>
      </p:sp>
      <p:sp>
        <p:nvSpPr>
          <p:cNvPr id="33" name="TextBox 32"/>
          <p:cNvSpPr txBox="1"/>
          <p:nvPr/>
        </p:nvSpPr>
        <p:spPr>
          <a:xfrm>
            <a:off x="10972800" y="23554409"/>
            <a:ext cx="10090150" cy="646331"/>
          </a:xfrm>
          <a:prstGeom prst="rect">
            <a:avLst/>
          </a:prstGeom>
          <a:solidFill>
            <a:srgbClr val="007C7F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CONCLUSION</a:t>
            </a:r>
            <a:endParaRPr lang="en-SG" sz="3600" dirty="0"/>
          </a:p>
        </p:txBody>
      </p:sp>
      <p:sp>
        <p:nvSpPr>
          <p:cNvPr id="34" name="TextBox 33"/>
          <p:cNvSpPr txBox="1"/>
          <p:nvPr/>
        </p:nvSpPr>
        <p:spPr>
          <a:xfrm>
            <a:off x="10972800" y="26367585"/>
            <a:ext cx="10090150" cy="646331"/>
          </a:xfrm>
          <a:prstGeom prst="rect">
            <a:avLst/>
          </a:prstGeom>
          <a:solidFill>
            <a:srgbClr val="007C7F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FUTURE WORK / </a:t>
            </a:r>
            <a:r>
              <a:rPr lang="en-US" altLang="zh-CN" sz="3600" dirty="0"/>
              <a:t>REFERENCES</a:t>
            </a:r>
            <a:endParaRPr lang="en-US" sz="3600" dirty="0"/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158750" y="-144463"/>
            <a:ext cx="304800" cy="304801"/>
          </a:xfrm>
          <a:prstGeom prst="rect">
            <a:avLst/>
          </a:prstGeom>
          <a:solidFill>
            <a:srgbClr val="5F6E05"/>
          </a:solidFill>
          <a:ln>
            <a:noFill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1900"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5900" y="15905344"/>
            <a:ext cx="10090150" cy="646331"/>
          </a:xfrm>
          <a:prstGeom prst="rect">
            <a:avLst/>
          </a:prstGeom>
          <a:solidFill>
            <a:srgbClr val="007C7F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METHOD</a:t>
            </a:r>
            <a:endParaRPr lang="en-SG" sz="3600" dirty="0"/>
          </a:p>
        </p:txBody>
      </p:sp>
      <p:pic>
        <p:nvPicPr>
          <p:cNvPr id="3" name="Picture 2" descr="A green screen with white text&#10;&#10;Description automatically generated">
            <a:extLst>
              <a:ext uri="{FF2B5EF4-FFF2-40B4-BE49-F238E27FC236}">
                <a16:creationId xmlns:a16="http://schemas.microsoft.com/office/drawing/2014/main" id="{DB1A54F5-7A7C-0922-CCA7-A13BFF0203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4329"/>
            <a:ext cx="21413788" cy="364034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4907</TotalTime>
  <Words>32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MDPI</cp:lastModifiedBy>
  <cp:revision>116</cp:revision>
  <dcterms:created xsi:type="dcterms:W3CDTF">2007-01-10T04:59:32Z</dcterms:created>
  <dcterms:modified xsi:type="dcterms:W3CDTF">2024-07-23T02:15:50Z</dcterms:modified>
</cp:coreProperties>
</file>