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B068"/>
    <a:srgbClr val="005E2B"/>
    <a:srgbClr val="5F6E05"/>
    <a:srgbClr val="DF6359"/>
    <a:srgbClr val="A45049"/>
    <a:srgbClr val="A34F47"/>
    <a:srgbClr val="DD6257"/>
    <a:srgbClr val="AC544A"/>
    <a:srgbClr val="BD584F"/>
    <a:srgbClr val="A250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19" d="100"/>
          <a:sy n="19" d="100"/>
        </p:scale>
        <p:origin x="3053" y="91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508439"/>
            <a:ext cx="21413788" cy="766774"/>
          </a:xfrm>
          <a:prstGeom prst="rect">
            <a:avLst/>
          </a:prstGeom>
          <a:solidFill>
            <a:srgbClr val="5DB068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https://sciforum.net/event/IECE2025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" name="TextBox 3"/>
          <p:cNvSpPr txBox="1"/>
          <p:nvPr/>
        </p:nvSpPr>
        <p:spPr>
          <a:xfrm>
            <a:off x="330200" y="6723318"/>
            <a:ext cx="10090150" cy="646331"/>
          </a:xfrm>
          <a:prstGeom prst="rect">
            <a:avLst/>
          </a:prstGeom>
          <a:solidFill>
            <a:srgbClr val="5DB068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INTRODUCTION &amp; AIM </a:t>
            </a:r>
            <a:endParaRPr lang="en-SG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rgbClr val="5DB068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RESULTS &amp; DISCUSSION</a:t>
            </a:r>
            <a:endParaRPr lang="en-SG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409"/>
            <a:ext cx="10090150" cy="646331"/>
          </a:xfrm>
          <a:prstGeom prst="rect">
            <a:avLst/>
          </a:prstGeom>
          <a:solidFill>
            <a:srgbClr val="5DB068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CONCLUSION</a:t>
            </a:r>
            <a:endParaRPr lang="en-SG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7585"/>
            <a:ext cx="10090150" cy="646331"/>
          </a:xfrm>
          <a:prstGeom prst="rect">
            <a:avLst/>
          </a:prstGeom>
          <a:solidFill>
            <a:srgbClr val="5DB068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FUTURE WORK / </a:t>
            </a:r>
            <a:r>
              <a:rPr lang="en-US" altLang="zh-CN" sz="3600" dirty="0"/>
              <a:t>REFERENCES</a:t>
            </a:r>
            <a:endParaRPr lang="en-US" sz="3600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solidFill>
            <a:srgbClr val="5F6E05"/>
          </a:solidFill>
          <a:ln>
            <a:noFill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rgbClr val="5DB068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METHOD</a:t>
            </a:r>
            <a:endParaRPr lang="en-SG" sz="3600" dirty="0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2D56138F-A5BF-F868-435D-3A2EA3CD30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03586"/>
            <a:ext cx="21413787" cy="364034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4893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112</cp:revision>
  <dcterms:created xsi:type="dcterms:W3CDTF">2007-01-10T04:59:32Z</dcterms:created>
  <dcterms:modified xsi:type="dcterms:W3CDTF">2024-02-05T04:37:46Z</dcterms:modified>
</cp:coreProperties>
</file>