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96325" cy="3027521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6094"/>
    <a:srgbClr val="A5A0BE"/>
    <a:srgbClr val="A6A1BF"/>
    <a:srgbClr val="FFFFFF"/>
    <a:srgbClr val="A5A0C0"/>
    <a:srgbClr val="A7A2C0"/>
    <a:srgbClr val="A49FBD"/>
    <a:srgbClr val="90A609"/>
    <a:srgbClr val="879B04"/>
    <a:srgbClr val="609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21" d="100"/>
          <a:sy n="21" d="100"/>
        </p:scale>
        <p:origin x="2844" y="84"/>
      </p:cViewPr>
      <p:guideLst>
        <p:guide orient="horz" pos="9536"/>
        <p:guide pos="67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85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70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5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41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26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12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853" indent="0">
              <a:buNone/>
              <a:defRPr sz="9000"/>
            </a:lvl2pPr>
            <a:lvl3pPr marL="2951706" indent="0">
              <a:buNone/>
              <a:defRPr sz="7700"/>
            </a:lvl3pPr>
            <a:lvl4pPr marL="4427560" indent="0">
              <a:buNone/>
              <a:defRPr sz="6500"/>
            </a:lvl4pPr>
            <a:lvl5pPr marL="5903413" indent="0">
              <a:buNone/>
              <a:defRPr sz="6500"/>
            </a:lvl5pPr>
            <a:lvl6pPr marL="7379269" indent="0">
              <a:buNone/>
              <a:defRPr sz="6500"/>
            </a:lvl6pPr>
            <a:lvl7pPr marL="8855122" indent="0">
              <a:buNone/>
              <a:defRPr sz="6500"/>
            </a:lvl7pPr>
            <a:lvl8pPr marL="10330976" indent="0">
              <a:buNone/>
              <a:defRPr sz="6500"/>
            </a:lvl8pPr>
            <a:lvl9pPr marL="11806829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138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193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3049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902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4755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85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70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56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41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26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122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97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82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1150" y="3804914"/>
            <a:ext cx="20969288" cy="240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696094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696094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696094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-17463" y="29508439"/>
            <a:ext cx="21413788" cy="766774"/>
          </a:xfrm>
          <a:prstGeom prst="rect">
            <a:avLst/>
          </a:prstGeom>
          <a:solidFill>
            <a:srgbClr val="A5A0BE"/>
          </a:solidFill>
          <a:ln>
            <a:noFill/>
          </a:ln>
        </p:spPr>
        <p:txBody>
          <a:bodyPr lIns="210721" tIns="105359" rIns="210721" bIns="105359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https://sciforum.net/event/ASEC2024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92188" y="63232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" name="TextBox 3"/>
          <p:cNvSpPr txBox="1"/>
          <p:nvPr/>
        </p:nvSpPr>
        <p:spPr>
          <a:xfrm>
            <a:off x="463550" y="6723316"/>
            <a:ext cx="10090150" cy="646331"/>
          </a:xfrm>
          <a:prstGeom prst="rect">
            <a:avLst/>
          </a:prstGeom>
          <a:solidFill>
            <a:srgbClr val="A49FBD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solidFill>
                  <a:schemeClr val="bg1"/>
                </a:solidFill>
              </a:rPr>
              <a:t>INTRODUCTION &amp; AIM </a:t>
            </a:r>
            <a:endParaRPr lang="en-SG" sz="36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972800" y="6723317"/>
            <a:ext cx="10090150" cy="646331"/>
          </a:xfrm>
          <a:prstGeom prst="rect">
            <a:avLst/>
          </a:prstGeom>
          <a:solidFill>
            <a:srgbClr val="A7A2C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RESULTS &amp; DISCUSSION</a:t>
            </a:r>
            <a:endParaRPr lang="en-SG" sz="3600" dirty="0"/>
          </a:p>
        </p:txBody>
      </p:sp>
      <p:sp>
        <p:nvSpPr>
          <p:cNvPr id="33" name="TextBox 32"/>
          <p:cNvSpPr txBox="1"/>
          <p:nvPr/>
        </p:nvSpPr>
        <p:spPr>
          <a:xfrm>
            <a:off x="10972800" y="23554409"/>
            <a:ext cx="10090150" cy="646331"/>
          </a:xfrm>
          <a:prstGeom prst="rect">
            <a:avLst/>
          </a:prstGeom>
          <a:solidFill>
            <a:srgbClr val="A5A0C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CONCLUSION</a:t>
            </a:r>
            <a:endParaRPr lang="en-SG" sz="3600" dirty="0"/>
          </a:p>
        </p:txBody>
      </p:sp>
      <p:sp>
        <p:nvSpPr>
          <p:cNvPr id="34" name="TextBox 33"/>
          <p:cNvSpPr txBox="1"/>
          <p:nvPr/>
        </p:nvSpPr>
        <p:spPr>
          <a:xfrm>
            <a:off x="10972800" y="26367585"/>
            <a:ext cx="10090150" cy="646331"/>
          </a:xfrm>
          <a:prstGeom prst="rect">
            <a:avLst/>
          </a:prstGeom>
          <a:solidFill>
            <a:srgbClr val="A6A1B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FUTURE WORK / </a:t>
            </a:r>
            <a:r>
              <a:rPr lang="en-US" altLang="zh-CN" sz="3600" dirty="0"/>
              <a:t>REFERENCES</a:t>
            </a:r>
            <a:endParaRPr lang="en-US" sz="3600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587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0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0" y="15905344"/>
            <a:ext cx="10090150" cy="646331"/>
          </a:xfrm>
          <a:prstGeom prst="rect">
            <a:avLst/>
          </a:prstGeom>
          <a:solidFill>
            <a:srgbClr val="A6A1B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METHOD</a:t>
            </a:r>
            <a:endParaRPr lang="en-SG" sz="36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AA1020-24AD-43E6-91E1-648128588A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4119"/>
            <a:ext cx="21413787" cy="3640344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7C514850-8191-5A1D-3A1A-5D0388476C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0" y="0"/>
            <a:ext cx="21377003" cy="364034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4908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Ariel Zhang</cp:lastModifiedBy>
  <cp:revision>110</cp:revision>
  <dcterms:created xsi:type="dcterms:W3CDTF">2007-01-10T04:59:32Z</dcterms:created>
  <dcterms:modified xsi:type="dcterms:W3CDTF">2024-01-22T02:13:18Z</dcterms:modified>
</cp:coreProperties>
</file>