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8800425" cy="5039995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00750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0150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10225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803002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503752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20450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90525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606004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875" userDrawn="1">
          <p15:clr>
            <a:srgbClr val="A4A3A4"/>
          </p15:clr>
        </p15:guide>
        <p15:guide id="2" pos="9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730E"/>
    <a:srgbClr val="5A9BD5"/>
    <a:srgbClr val="869ECE"/>
    <a:srgbClr val="FFFFFF"/>
    <a:srgbClr val="66A0D7"/>
    <a:srgbClr val="DF6359"/>
    <a:srgbClr val="A45049"/>
    <a:srgbClr val="A34F47"/>
    <a:srgbClr val="DD6257"/>
    <a:srgbClr val="AC5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3DDD34-4F54-45C7-8577-A616BB17579A}" v="1" dt="2024-03-01T12:59:12.8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03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1578" y="-5364"/>
      </p:cViewPr>
      <p:guideLst>
        <p:guide orient="horz" pos="15875"/>
        <p:guide pos="90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ssell Wang" userId="cee697d0-1577-4212-8d77-71989d4fcc82" providerId="ADAL" clId="{083DDD34-4F54-45C7-8577-A616BB17579A}"/>
    <pc:docChg chg="undo custSel modSld">
      <pc:chgData name="Russell Wang" userId="cee697d0-1577-4212-8d77-71989d4fcc82" providerId="ADAL" clId="{083DDD34-4F54-45C7-8577-A616BB17579A}" dt="2024-03-01T13:00:06.575" v="18" actId="14100"/>
      <pc:docMkLst>
        <pc:docMk/>
      </pc:docMkLst>
      <pc:sldChg chg="addSp delSp modSp mod">
        <pc:chgData name="Russell Wang" userId="cee697d0-1577-4212-8d77-71989d4fcc82" providerId="ADAL" clId="{083DDD34-4F54-45C7-8577-A616BB17579A}" dt="2024-03-01T13:00:06.575" v="18" actId="14100"/>
        <pc:sldMkLst>
          <pc:docMk/>
          <pc:sldMk cId="0" sldId="256"/>
        </pc:sldMkLst>
        <pc:spChg chg="mod">
          <ac:chgData name="Russell Wang" userId="cee697d0-1577-4212-8d77-71989d4fcc82" providerId="ADAL" clId="{083DDD34-4F54-45C7-8577-A616BB17579A}" dt="2024-03-01T12:59:51.074" v="16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Russell Wang" userId="cee697d0-1577-4212-8d77-71989d4fcc82" providerId="ADAL" clId="{083DDD34-4F54-45C7-8577-A616BB17579A}" dt="2024-03-01T12:59:47.147" v="15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ussell Wang" userId="cee697d0-1577-4212-8d77-71989d4fcc82" providerId="ADAL" clId="{083DDD34-4F54-45C7-8577-A616BB17579A}" dt="2024-03-01T12:59:51.074" v="16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Russell Wang" userId="cee697d0-1577-4212-8d77-71989d4fcc82" providerId="ADAL" clId="{083DDD34-4F54-45C7-8577-A616BB17579A}" dt="2024-03-01T13:00:06.575" v="18" actId="14100"/>
          <ac:spMkLst>
            <pc:docMk/>
            <pc:sldMk cId="0" sldId="256"/>
            <ac:spMk id="33" creationId="{00000000-0000-0000-0000-000000000000}"/>
          </ac:spMkLst>
        </pc:spChg>
        <pc:spChg chg="mod">
          <ac:chgData name="Russell Wang" userId="cee697d0-1577-4212-8d77-71989d4fcc82" providerId="ADAL" clId="{083DDD34-4F54-45C7-8577-A616BB17579A}" dt="2024-03-01T12:59:47.147" v="15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Russell Wang" userId="cee697d0-1577-4212-8d77-71989d4fcc82" providerId="ADAL" clId="{083DDD34-4F54-45C7-8577-A616BB17579A}" dt="2024-03-01T13:00:03.369" v="17"/>
          <ac:spMkLst>
            <pc:docMk/>
            <pc:sldMk cId="0" sldId="256"/>
            <ac:spMk id="2180" creationId="{00000000-0000-0000-0000-000000000000}"/>
          </ac:spMkLst>
        </pc:spChg>
        <pc:picChg chg="add mod">
          <ac:chgData name="Russell Wang" userId="cee697d0-1577-4212-8d77-71989d4fcc82" providerId="ADAL" clId="{083DDD34-4F54-45C7-8577-A616BB17579A}" dt="2024-03-01T12:59:37.977" v="14" actId="14100"/>
          <ac:picMkLst>
            <pc:docMk/>
            <pc:sldMk cId="0" sldId="256"/>
            <ac:picMk id="3" creationId="{46129B8A-3CF6-5F1A-D91D-2F048F29835A}"/>
          </ac:picMkLst>
        </pc:picChg>
        <pc:picChg chg="del">
          <ac:chgData name="Russell Wang" userId="cee697d0-1577-4212-8d77-71989d4fcc82" providerId="ADAL" clId="{083DDD34-4F54-45C7-8577-A616BB17579A}" dt="2024-03-01T12:59:12.661" v="0" actId="478"/>
          <ac:picMkLst>
            <pc:docMk/>
            <pc:sldMk cId="0" sldId="256"/>
            <ac:picMk id="7" creationId="{FDCBA34B-9204-8130-9C3F-ACB44329571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35213" y="744538"/>
            <a:ext cx="21288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1pPr>
    <a:lvl2pPr marL="700750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2pPr>
    <a:lvl3pPr marL="140150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3pPr>
    <a:lvl4pPr marL="210225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4pPr>
    <a:lvl5pPr marL="2803002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5pPr>
    <a:lvl6pPr marL="3503752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6pPr>
    <a:lvl7pPr marL="420450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7pPr>
    <a:lvl8pPr marL="490525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8pPr>
    <a:lvl9pPr marL="5606004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35213" y="744538"/>
            <a:ext cx="21288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3" y="15656655"/>
            <a:ext cx="24480361" cy="10803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64" y="28559973"/>
            <a:ext cx="20160298" cy="12879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86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7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959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945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932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860721" y="8913324"/>
            <a:ext cx="15160224" cy="189839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70056" y="8913324"/>
            <a:ext cx="45010664" cy="1898398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5035" y="32386645"/>
            <a:ext cx="24480361" cy="10009991"/>
          </a:xfrm>
        </p:spPr>
        <p:txBody>
          <a:bodyPr anchor="t"/>
          <a:lstStyle>
            <a:lvl1pPr algn="l">
              <a:defRPr sz="1736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5035" y="21361660"/>
            <a:ext cx="24480361" cy="11024986"/>
          </a:xfrm>
        </p:spPr>
        <p:txBody>
          <a:bodyPr anchor="b"/>
          <a:lstStyle>
            <a:lvl1pPr marL="0" indent="0">
              <a:buNone/>
              <a:defRPr sz="8749">
                <a:solidFill>
                  <a:schemeClr val="tx1">
                    <a:tint val="75000"/>
                  </a:schemeClr>
                </a:solidFill>
              </a:defRPr>
            </a:lvl1pPr>
            <a:lvl2pPr marL="1986498" indent="0">
              <a:buNone/>
              <a:defRPr sz="7807">
                <a:solidFill>
                  <a:schemeClr val="tx1">
                    <a:tint val="75000"/>
                  </a:schemeClr>
                </a:solidFill>
              </a:defRPr>
            </a:lvl2pPr>
            <a:lvl3pPr marL="3972996" indent="0">
              <a:buNone/>
              <a:defRPr sz="6999">
                <a:solidFill>
                  <a:schemeClr val="tx1">
                    <a:tint val="75000"/>
                  </a:schemeClr>
                </a:solidFill>
              </a:defRPr>
            </a:lvl3pPr>
            <a:lvl4pPr marL="5959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4pPr>
            <a:lvl5pPr marL="7945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5pPr>
            <a:lvl6pPr marL="9932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70050" y="51916619"/>
            <a:ext cx="30085446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935503" y="51916619"/>
            <a:ext cx="30085442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22" y="2018335"/>
            <a:ext cx="25920383" cy="839999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0022" y="11281659"/>
            <a:ext cx="12725189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0022" y="15983318"/>
            <a:ext cx="12725189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630221" y="11281659"/>
            <a:ext cx="12730188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30221" y="15983318"/>
            <a:ext cx="12730188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22" y="2006666"/>
            <a:ext cx="9475142" cy="8539992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60166" y="2006675"/>
            <a:ext cx="16100238" cy="43014962"/>
          </a:xfrm>
        </p:spPr>
        <p:txBody>
          <a:bodyPr/>
          <a:lstStyle>
            <a:lvl1pPr>
              <a:defRPr sz="13864"/>
            </a:lvl1pPr>
            <a:lvl2pPr>
              <a:defRPr sz="12114"/>
            </a:lvl2pPr>
            <a:lvl3pPr>
              <a:defRPr sz="10364"/>
            </a:lvl3pPr>
            <a:lvl4pPr>
              <a:defRPr sz="8749"/>
            </a:lvl4pPr>
            <a:lvl5pPr>
              <a:defRPr sz="8749"/>
            </a:lvl5pPr>
            <a:lvl6pPr>
              <a:defRPr sz="8749"/>
            </a:lvl6pPr>
            <a:lvl7pPr>
              <a:defRPr sz="8749"/>
            </a:lvl7pPr>
            <a:lvl8pPr>
              <a:defRPr sz="8749"/>
            </a:lvl8pPr>
            <a:lvl9pPr>
              <a:defRPr sz="8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0022" y="10546667"/>
            <a:ext cx="9475142" cy="3447497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5085" y="35279965"/>
            <a:ext cx="17280255" cy="4164999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45085" y="4503328"/>
            <a:ext cx="17280255" cy="30239970"/>
          </a:xfrm>
        </p:spPr>
        <p:txBody>
          <a:bodyPr rtlCol="0">
            <a:normAutofit/>
          </a:bodyPr>
          <a:lstStyle>
            <a:lvl1pPr marL="0" indent="0">
              <a:buNone/>
              <a:defRPr sz="13864"/>
            </a:lvl1pPr>
            <a:lvl2pPr marL="1986498" indent="0">
              <a:buNone/>
              <a:defRPr sz="12114"/>
            </a:lvl2pPr>
            <a:lvl3pPr marL="3972996" indent="0">
              <a:buNone/>
              <a:defRPr sz="10364"/>
            </a:lvl3pPr>
            <a:lvl4pPr marL="5959496" indent="0">
              <a:buNone/>
              <a:defRPr sz="8749"/>
            </a:lvl4pPr>
            <a:lvl5pPr marL="7945994" indent="0">
              <a:buNone/>
              <a:defRPr sz="8749"/>
            </a:lvl5pPr>
            <a:lvl6pPr marL="9932496" indent="0">
              <a:buNone/>
              <a:defRPr sz="8749"/>
            </a:lvl6pPr>
            <a:lvl7pPr marL="11918994" indent="0">
              <a:buNone/>
              <a:defRPr sz="8749"/>
            </a:lvl7pPr>
            <a:lvl8pPr marL="13905494" indent="0">
              <a:buNone/>
              <a:defRPr sz="8749"/>
            </a:lvl8pPr>
            <a:lvl9pPr marL="15891992" indent="0">
              <a:buNone/>
              <a:defRPr sz="8749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45085" y="39444964"/>
            <a:ext cx="17280255" cy="591499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440236" y="2019064"/>
            <a:ext cx="25919955" cy="839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40236" y="11760253"/>
            <a:ext cx="25919955" cy="3326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40235" y="46713309"/>
            <a:ext cx="6720385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40182" y="46713309"/>
            <a:ext cx="9120063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639808" y="46713309"/>
            <a:ext cx="6720383" cy="2682395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249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3972265" rtl="0" eaLnBrk="0" fontAlgn="base" hangingPunct="0">
        <a:spcBef>
          <a:spcPct val="0"/>
        </a:spcBef>
        <a:spcAft>
          <a:spcPct val="0"/>
        </a:spcAft>
        <a:defRPr sz="19113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2pPr>
      <a:lvl3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3pPr>
      <a:lvl4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4pPr>
      <a:lvl5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5pPr>
      <a:lvl6pPr marL="615391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6pPr>
      <a:lvl7pPr marL="1230782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7pPr>
      <a:lvl8pPr marL="1846174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8pPr>
      <a:lvl9pPr marL="2461565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9pPr>
    </p:titleStyle>
    <p:bodyStyle>
      <a:lvl1pPr marL="1489333" indent="-1489333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864" kern="1200">
          <a:solidFill>
            <a:schemeClr val="tx1"/>
          </a:solidFill>
          <a:latin typeface="+mn-lt"/>
          <a:ea typeface="+mn-ea"/>
          <a:cs typeface="+mn-cs"/>
        </a:defRPr>
      </a:lvl1pPr>
      <a:lvl2pPr marL="3226530" indent="-1241467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114" kern="1200">
          <a:solidFill>
            <a:schemeClr val="tx1"/>
          </a:solidFill>
          <a:latin typeface="+mn-lt"/>
          <a:ea typeface="+mn-ea"/>
          <a:cs typeface="+mn-cs"/>
        </a:defRPr>
      </a:lvl2pPr>
      <a:lvl3pPr marL="4965865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64" kern="1200">
          <a:solidFill>
            <a:schemeClr val="tx1"/>
          </a:solidFill>
          <a:latin typeface="+mn-lt"/>
          <a:ea typeface="+mn-ea"/>
          <a:cs typeface="+mn-cs"/>
        </a:defRPr>
      </a:lvl3pPr>
      <a:lvl4pPr marL="69509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749" kern="1200">
          <a:solidFill>
            <a:schemeClr val="tx1"/>
          </a:solidFill>
          <a:latin typeface="+mn-lt"/>
          <a:ea typeface="+mn-ea"/>
          <a:cs typeface="+mn-cs"/>
        </a:defRPr>
      </a:lvl4pPr>
      <a:lvl5pPr marL="89381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749" kern="1200">
          <a:solidFill>
            <a:schemeClr val="tx1"/>
          </a:solidFill>
          <a:latin typeface="+mn-lt"/>
          <a:ea typeface="+mn-ea"/>
          <a:cs typeface="+mn-cs"/>
        </a:defRPr>
      </a:lvl5pPr>
      <a:lvl6pPr marL="10925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6pPr>
      <a:lvl7pPr marL="12912244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7pPr>
      <a:lvl8pPr marL="14898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8pPr>
      <a:lvl9pPr marL="16885240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1pPr>
      <a:lvl2pPr marL="1986498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2pPr>
      <a:lvl3pPr marL="39729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3pPr>
      <a:lvl4pPr marL="5959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4pPr>
      <a:lvl5pPr marL="7945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5pPr>
      <a:lvl6pPr marL="9932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6pPr>
      <a:lvl7pPr marL="11918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7pPr>
      <a:lvl8pPr marL="139054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8pPr>
      <a:lvl9pPr marL="15891992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657080" y="5827508"/>
            <a:ext cx="28225614" cy="323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007" tIns="61506" rIns="123007" bIns="61506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268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9367827"/>
            <a:ext cx="28823931" cy="1032123"/>
          </a:xfrm>
          <a:prstGeom prst="rect">
            <a:avLst/>
          </a:prstGeom>
          <a:solidFill>
            <a:srgbClr val="5A730E"/>
          </a:solidFill>
          <a:ln>
            <a:noFill/>
          </a:ln>
        </p:spPr>
        <p:txBody>
          <a:bodyPr lIns="283640" tIns="141818" rIns="283640" bIns="14181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846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https://sciforum.net/event/ICSEE2024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251310" y="9351831"/>
            <a:ext cx="2623620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3920"/>
          </a:p>
        </p:txBody>
      </p:sp>
      <p:sp>
        <p:nvSpPr>
          <p:cNvPr id="4" name="TextBox 3"/>
          <p:cNvSpPr txBox="1"/>
          <p:nvPr/>
        </p:nvSpPr>
        <p:spPr>
          <a:xfrm>
            <a:off x="448738" y="9860530"/>
            <a:ext cx="13581800" cy="838050"/>
          </a:xfrm>
          <a:prstGeom prst="rect">
            <a:avLst/>
          </a:prstGeom>
          <a:solidFill>
            <a:srgbClr val="5A730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INTRODUCTION &amp; AIM </a:t>
            </a:r>
            <a:endParaRPr lang="en-SG" sz="4846" dirty="0"/>
          </a:p>
        </p:txBody>
      </p:sp>
      <p:sp>
        <p:nvSpPr>
          <p:cNvPr id="31" name="TextBox 30"/>
          <p:cNvSpPr txBox="1"/>
          <p:nvPr/>
        </p:nvSpPr>
        <p:spPr>
          <a:xfrm>
            <a:off x="14769887" y="9829198"/>
            <a:ext cx="13581800" cy="838050"/>
          </a:xfrm>
          <a:prstGeom prst="rect">
            <a:avLst/>
          </a:prstGeom>
          <a:solidFill>
            <a:srgbClr val="5A730E"/>
          </a:solidFill>
          <a:ln>
            <a:solidFill>
              <a:srgbClr val="66A0D7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RESULTS &amp; DISCUSSION</a:t>
            </a:r>
            <a:endParaRPr lang="en-SG" sz="4846" dirty="0"/>
          </a:p>
        </p:txBody>
      </p:sp>
      <p:sp>
        <p:nvSpPr>
          <p:cNvPr id="33" name="TextBox 32"/>
          <p:cNvSpPr txBox="1"/>
          <p:nvPr/>
        </p:nvSpPr>
        <p:spPr>
          <a:xfrm>
            <a:off x="14769887" y="31683272"/>
            <a:ext cx="14030538" cy="838050"/>
          </a:xfrm>
          <a:prstGeom prst="rect">
            <a:avLst/>
          </a:prstGeom>
          <a:solidFill>
            <a:srgbClr val="5A730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6" dirty="0"/>
              <a:t>CONCLUSION</a:t>
            </a:r>
            <a:endParaRPr lang="en-SG" sz="4846" dirty="0"/>
          </a:p>
        </p:txBody>
      </p:sp>
      <p:sp>
        <p:nvSpPr>
          <p:cNvPr id="34" name="TextBox 33"/>
          <p:cNvSpPr txBox="1"/>
          <p:nvPr/>
        </p:nvSpPr>
        <p:spPr>
          <a:xfrm>
            <a:off x="14769887" y="40316037"/>
            <a:ext cx="13581800" cy="838050"/>
          </a:xfrm>
          <a:prstGeom prst="rect">
            <a:avLst/>
          </a:prstGeom>
          <a:solidFill>
            <a:srgbClr val="5A730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FUTURE WORK / </a:t>
            </a:r>
            <a:r>
              <a:rPr lang="en-US" altLang="zh-CN" sz="4846" dirty="0"/>
              <a:t>REFERENCES</a:t>
            </a:r>
            <a:endParaRPr lang="en-US" sz="4846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13685" y="4629617"/>
            <a:ext cx="410275" cy="4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557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8738" y="22780647"/>
            <a:ext cx="13581800" cy="838050"/>
          </a:xfrm>
          <a:prstGeom prst="rect">
            <a:avLst/>
          </a:prstGeom>
          <a:solidFill>
            <a:srgbClr val="5A730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METHOD</a:t>
            </a:r>
            <a:endParaRPr lang="en-SG" sz="4846" dirty="0"/>
          </a:p>
        </p:txBody>
      </p:sp>
      <p:pic>
        <p:nvPicPr>
          <p:cNvPr id="3" name="Picture 2" descr="A green sign with white text&#10;&#10;Description automatically generated">
            <a:extLst>
              <a:ext uri="{FF2B5EF4-FFF2-40B4-BE49-F238E27FC236}">
                <a16:creationId xmlns:a16="http://schemas.microsoft.com/office/drawing/2014/main" id="{46129B8A-3CF6-5F1A-D91D-2F048F298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135"/>
            <a:ext cx="28800425" cy="50877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4893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Russell Wang</cp:lastModifiedBy>
  <cp:revision>110</cp:revision>
  <dcterms:created xsi:type="dcterms:W3CDTF">2007-01-10T04:59:32Z</dcterms:created>
  <dcterms:modified xsi:type="dcterms:W3CDTF">2024-03-01T13:00:06Z</dcterms:modified>
</cp:coreProperties>
</file>