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4126"/>
    <a:srgbClr val="FFFFFF"/>
    <a:srgbClr val="2D7F2A"/>
    <a:srgbClr val="CC0000"/>
    <a:srgbClr val="C60C30"/>
    <a:srgbClr val="A50021"/>
    <a:srgbClr val="003478"/>
    <a:srgbClr val="003399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5" d="100"/>
          <a:sy n="25" d="100"/>
        </p:scale>
        <p:origin x="3750" y="9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B94126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IECV2024.sciforum.net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B9412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B9412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B9412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B9412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B9412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 descr="A close up of an orange flower&#10;&#10;Description automatically generated">
            <a:extLst>
              <a:ext uri="{FF2B5EF4-FFF2-40B4-BE49-F238E27FC236}">
                <a16:creationId xmlns:a16="http://schemas.microsoft.com/office/drawing/2014/main" id="{872163B9-EB4B-4A36-6710-46B3EB7116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1413787" cy="3687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4884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Russell Wang</cp:lastModifiedBy>
  <cp:revision>105</cp:revision>
  <dcterms:created xsi:type="dcterms:W3CDTF">2007-01-10T04:59:32Z</dcterms:created>
  <dcterms:modified xsi:type="dcterms:W3CDTF">2024-01-24T06:18:49Z</dcterms:modified>
</cp:coreProperties>
</file>