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1A5"/>
    <a:srgbClr val="472192"/>
    <a:srgbClr val="2D7F2A"/>
    <a:srgbClr val="FFFFFF"/>
    <a:srgbClr val="CC0000"/>
    <a:srgbClr val="C60C30"/>
    <a:srgbClr val="A50021"/>
    <a:srgbClr val="003478"/>
    <a:srgbClr val="0033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7" d="100"/>
          <a:sy n="27" d="100"/>
        </p:scale>
        <p:origin x="3666" y="174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5651A5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https://sciforum.net/event/IECAT2024</a:t>
            </a: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5651A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5651A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5651A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5651A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5651A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3" name="Picture 2" descr="A blue and green background with white text&#10;&#10;Description automatically generated">
            <a:extLst>
              <a:ext uri="{FF2B5EF4-FFF2-40B4-BE49-F238E27FC236}">
                <a16:creationId xmlns:a16="http://schemas.microsoft.com/office/drawing/2014/main" id="{31BC3E07-C94A-5F26-F319-072AF34F1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558"/>
            <a:ext cx="21617154" cy="36749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5030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112</cp:revision>
  <dcterms:created xsi:type="dcterms:W3CDTF">2007-01-10T04:59:32Z</dcterms:created>
  <dcterms:modified xsi:type="dcterms:W3CDTF">2024-04-22T10:02:47Z</dcterms:modified>
</cp:coreProperties>
</file>