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829A"/>
    <a:srgbClr val="315F91"/>
    <a:srgbClr val="FD8AC5"/>
    <a:srgbClr val="2D7F2A"/>
    <a:srgbClr val="FFFFFF"/>
    <a:srgbClr val="CC0000"/>
    <a:srgbClr val="C60C30"/>
    <a:srgbClr val="A50021"/>
    <a:srgbClr val="00347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5" d="100"/>
          <a:sy n="25" d="100"/>
        </p:scale>
        <p:origin x="2850" y="9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4E829A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IECD2024.sciforum.net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4E829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4E829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4E829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4E829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4E829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39B96AD-C95C-259F-FA8E-821B429D8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587"/>
            <a:ext cx="21413788" cy="39323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4886</TotalTime>
  <Words>28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Russell Wang</cp:lastModifiedBy>
  <cp:revision>106</cp:revision>
  <dcterms:created xsi:type="dcterms:W3CDTF">2007-01-10T04:59:32Z</dcterms:created>
  <dcterms:modified xsi:type="dcterms:W3CDTF">2023-11-24T02:36:21Z</dcterms:modified>
</cp:coreProperties>
</file>