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A609"/>
    <a:srgbClr val="879B04"/>
    <a:srgbClr val="609100"/>
    <a:srgbClr val="669300"/>
    <a:srgbClr val="233398"/>
    <a:srgbClr val="1D2D8E"/>
    <a:srgbClr val="182784"/>
    <a:srgbClr val="152481"/>
    <a:srgbClr val="2D7F2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6" d="100"/>
          <a:sy n="26" d="100"/>
        </p:scale>
        <p:origin x="2892" y="162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669300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669300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669300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17463" y="29508439"/>
            <a:ext cx="21413788" cy="766774"/>
          </a:xfrm>
          <a:prstGeom prst="rect">
            <a:avLst/>
          </a:prstGeom>
          <a:solidFill>
            <a:srgbClr val="90A609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https://sciforum.net/event/Foods2024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463550" y="6723316"/>
            <a:ext cx="10090150" cy="646331"/>
          </a:xfrm>
          <a:prstGeom prst="rect">
            <a:avLst/>
          </a:prstGeom>
          <a:solidFill>
            <a:srgbClr val="879B0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879B0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879B0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879B0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879B0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AA1020-24AD-43E6-91E1-648128588A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4119"/>
            <a:ext cx="21413787" cy="3640344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7C514850-8191-5A1D-3A1A-5D0388476C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7461" y="0"/>
            <a:ext cx="21413786" cy="36403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4903</TotalTime>
  <Words>32</Words>
  <Application>Microsoft Office PowerPoint</Application>
  <PresentationFormat>自定义</PresentationFormat>
  <Paragraphs>11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演示文稿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Ariel Zhang</cp:lastModifiedBy>
  <cp:revision>107</cp:revision>
  <dcterms:created xsi:type="dcterms:W3CDTF">2007-01-10T04:59:32Z</dcterms:created>
  <dcterms:modified xsi:type="dcterms:W3CDTF">2023-12-04T01:31:20Z</dcterms:modified>
</cp:coreProperties>
</file>