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1599525" cy="28800425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61863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23727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85590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47454" algn="l" rtl="0" fontAlgn="base">
      <a:spcBef>
        <a:spcPct val="0"/>
      </a:spcBef>
      <a:spcAft>
        <a:spcPct val="0"/>
      </a:spcAft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309317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71181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33044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94908" algn="l" defTabSz="923727" rtl="0" eaLnBrk="1" latinLnBrk="0" hangingPunct="1">
      <a:defRPr sz="191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072" userDrawn="1">
          <p15:clr>
            <a:srgbClr val="A4A3A4"/>
          </p15:clr>
        </p15:guide>
        <p15:guide id="2" pos="68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F2A"/>
    <a:srgbClr val="FFFFFF"/>
    <a:srgbClr val="CC0000"/>
    <a:srgbClr val="C60C30"/>
    <a:srgbClr val="A50021"/>
    <a:srgbClr val="003478"/>
    <a:srgbClr val="003399"/>
    <a:srgbClr val="000066"/>
    <a:srgbClr val="0000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153F4FD-22BB-4ABA-A412-4AC0AFE181CA}" v="2" dt="2024-04-01T04:45:34.1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8644" autoAdjust="0"/>
    <p:restoredTop sz="94622" autoAdjust="0"/>
  </p:normalViewPr>
  <p:slideViewPr>
    <p:cSldViewPr snapToGrid="0">
      <p:cViewPr varScale="1">
        <p:scale>
          <a:sx n="20" d="100"/>
          <a:sy n="20" d="100"/>
        </p:scale>
        <p:origin x="2928" y="48"/>
      </p:cViewPr>
      <p:guideLst>
        <p:guide orient="horz" pos="9072"/>
        <p:guide pos="680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oana Vintila" userId="4fb45bf7-d825-46b6-a26d-f3f1e96c44fb" providerId="ADAL" clId="{0153F4FD-22BB-4ABA-A412-4AC0AFE181CA}"/>
    <pc:docChg chg="custSel modSld">
      <pc:chgData name="Ioana Vintila" userId="4fb45bf7-d825-46b6-a26d-f3f1e96c44fb" providerId="ADAL" clId="{0153F4FD-22BB-4ABA-A412-4AC0AFE181CA}" dt="2024-04-01T04:45:50.383" v="14" actId="14100"/>
      <pc:docMkLst>
        <pc:docMk/>
      </pc:docMkLst>
      <pc:sldChg chg="addSp delSp modSp mod">
        <pc:chgData name="Ioana Vintila" userId="4fb45bf7-d825-46b6-a26d-f3f1e96c44fb" providerId="ADAL" clId="{0153F4FD-22BB-4ABA-A412-4AC0AFE181CA}" dt="2024-04-01T04:45:50.383" v="14" actId="14100"/>
        <pc:sldMkLst>
          <pc:docMk/>
          <pc:sldMk cId="0" sldId="256"/>
        </pc:sldMkLst>
        <pc:picChg chg="del">
          <ac:chgData name="Ioana Vintila" userId="4fb45bf7-d825-46b6-a26d-f3f1e96c44fb" providerId="ADAL" clId="{0153F4FD-22BB-4ABA-A412-4AC0AFE181CA}" dt="2024-04-01T04:34:33.663" v="0" actId="478"/>
          <ac:picMkLst>
            <pc:docMk/>
            <pc:sldMk cId="0" sldId="256"/>
            <ac:picMk id="3" creationId="{77415D17-C2FE-DB84-C1F9-87AE21A1D9A7}"/>
          </ac:picMkLst>
        </pc:picChg>
        <pc:picChg chg="add mod">
          <ac:chgData name="Ioana Vintila" userId="4fb45bf7-d825-46b6-a26d-f3f1e96c44fb" providerId="ADAL" clId="{0153F4FD-22BB-4ABA-A412-4AC0AFE181CA}" dt="2024-04-01T04:45:50.383" v="14" actId="14100"/>
          <ac:picMkLst>
            <pc:docMk/>
            <pc:sldMk cId="0" sldId="256"/>
            <ac:picMk id="5" creationId="{87B5C012-1DD5-9B2A-08D9-7062A817F7DF}"/>
          </ac:picMkLst>
        </pc:picChg>
        <pc:picChg chg="add del mod">
          <ac:chgData name="Ioana Vintila" userId="4fb45bf7-d825-46b6-a26d-f3f1e96c44fb" providerId="ADAL" clId="{0153F4FD-22BB-4ABA-A412-4AC0AFE181CA}" dt="2024-04-01T04:45:24.323" v="7" actId="478"/>
          <ac:picMkLst>
            <pc:docMk/>
            <pc:sldMk cId="0" sldId="256"/>
            <ac:picMk id="6" creationId="{C7F8565C-7AAD-8DE9-60F8-AF64314D67A6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05013" y="744538"/>
            <a:ext cx="27892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1pPr>
    <a:lvl2pPr marL="461863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2pPr>
    <a:lvl3pPr marL="923727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85590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47454" algn="l" rtl="0" eaLnBrk="0" fontAlgn="base" hangingPunct="0">
      <a:spcBef>
        <a:spcPct val="30000"/>
      </a:spcBef>
      <a:spcAft>
        <a:spcPct val="0"/>
      </a:spcAft>
      <a:defRPr sz="1212" kern="1200">
        <a:solidFill>
          <a:schemeClr val="tx1"/>
        </a:solidFill>
        <a:latin typeface="Arial" charset="0"/>
        <a:ea typeface="+mn-ea"/>
        <a:cs typeface="Arial" charset="0"/>
      </a:defRPr>
    </a:lvl5pPr>
    <a:lvl6pPr marL="2309317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6pPr>
    <a:lvl7pPr marL="2771181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7pPr>
    <a:lvl8pPr marL="3233044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8pPr>
    <a:lvl9pPr marL="3694908" algn="l" defTabSz="923727" rtl="0" eaLnBrk="1" latinLnBrk="0" hangingPunct="1">
      <a:defRPr sz="1212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05013" y="744538"/>
            <a:ext cx="2789237" cy="3722687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965" y="8946801"/>
            <a:ext cx="18359596" cy="61734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9929" y="16320242"/>
            <a:ext cx="15119668" cy="736010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899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79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697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59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4495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9394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429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919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195" y="5093410"/>
            <a:ext cx="11369750" cy="1084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27449" y="5093410"/>
            <a:ext cx="33756758" cy="1084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6213" y="18506948"/>
            <a:ext cx="18359596" cy="5720084"/>
          </a:xfrm>
        </p:spPr>
        <p:txBody>
          <a:bodyPr anchor="t"/>
          <a:lstStyle>
            <a:lvl1pPr algn="l">
              <a:defRPr sz="13023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6213" y="12206855"/>
            <a:ext cx="18359596" cy="6300091"/>
          </a:xfrm>
        </p:spPr>
        <p:txBody>
          <a:bodyPr anchor="b"/>
          <a:lstStyle>
            <a:lvl1pPr marL="0" indent="0">
              <a:buNone/>
              <a:defRPr sz="6562">
                <a:solidFill>
                  <a:schemeClr val="tx1">
                    <a:tint val="75000"/>
                  </a:schemeClr>
                </a:solidFill>
              </a:defRPr>
            </a:lvl1pPr>
            <a:lvl2pPr marL="1489911" indent="0">
              <a:buNone/>
              <a:defRPr sz="5855">
                <a:solidFill>
                  <a:schemeClr val="tx1">
                    <a:tint val="75000"/>
                  </a:schemeClr>
                </a:solidFill>
              </a:defRPr>
            </a:lvl2pPr>
            <a:lvl3pPr marL="2979822" indent="0">
              <a:buNone/>
              <a:defRPr sz="5249">
                <a:solidFill>
                  <a:schemeClr val="tx1">
                    <a:tint val="75000"/>
                  </a:schemeClr>
                </a:solidFill>
              </a:defRPr>
            </a:lvl3pPr>
            <a:lvl4pPr marL="4469734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4pPr>
            <a:lvl5pPr marL="5959644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5pPr>
            <a:lvl6pPr marL="7449558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6pPr>
            <a:lvl7pPr marL="8939469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7pPr>
            <a:lvl8pPr marL="10429381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8pPr>
            <a:lvl9pPr marL="11919292" indent="0">
              <a:buNone/>
              <a:defRPr sz="454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27448" y="29667108"/>
            <a:ext cx="22563255" cy="83907905"/>
          </a:xfrm>
        </p:spPr>
        <p:txBody>
          <a:bodyPr/>
          <a:lstStyle>
            <a:lvl1pPr>
              <a:defRPr sz="9087"/>
            </a:lvl1pPr>
            <a:lvl2pPr>
              <a:defRPr sz="7773"/>
            </a:lvl2pPr>
            <a:lvl3pPr>
              <a:defRPr sz="6562"/>
            </a:lvl3pPr>
            <a:lvl4pPr>
              <a:defRPr sz="5855"/>
            </a:lvl4pPr>
            <a:lvl5pPr>
              <a:defRPr sz="5855"/>
            </a:lvl5pPr>
            <a:lvl6pPr>
              <a:defRPr sz="5855"/>
            </a:lvl6pPr>
            <a:lvl7pPr>
              <a:defRPr sz="5855"/>
            </a:lvl7pPr>
            <a:lvl8pPr>
              <a:defRPr sz="5855"/>
            </a:lvl8pPr>
            <a:lvl9pPr>
              <a:defRPr sz="585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450692" y="29667108"/>
            <a:ext cx="22563252" cy="83907905"/>
          </a:xfrm>
        </p:spPr>
        <p:txBody>
          <a:bodyPr/>
          <a:lstStyle>
            <a:lvl1pPr>
              <a:defRPr sz="9087"/>
            </a:lvl1pPr>
            <a:lvl2pPr>
              <a:defRPr sz="7773"/>
            </a:lvl2pPr>
            <a:lvl3pPr>
              <a:defRPr sz="6562"/>
            </a:lvl3pPr>
            <a:lvl4pPr>
              <a:defRPr sz="5855"/>
            </a:lvl4pPr>
            <a:lvl5pPr>
              <a:defRPr sz="5855"/>
            </a:lvl5pPr>
            <a:lvl6pPr>
              <a:defRPr sz="5855"/>
            </a:lvl6pPr>
            <a:lvl7pPr>
              <a:defRPr sz="5855"/>
            </a:lvl7pPr>
            <a:lvl8pPr>
              <a:defRPr sz="5855"/>
            </a:lvl8pPr>
            <a:lvl9pPr>
              <a:defRPr sz="585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979" y="1153354"/>
            <a:ext cx="19439573" cy="480007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9977" y="6446764"/>
            <a:ext cx="9543541" cy="2686704"/>
          </a:xfrm>
        </p:spPr>
        <p:txBody>
          <a:bodyPr anchor="b"/>
          <a:lstStyle>
            <a:lvl1pPr marL="0" indent="0">
              <a:buNone/>
              <a:defRPr sz="7773" b="1"/>
            </a:lvl1pPr>
            <a:lvl2pPr marL="1489911" indent="0">
              <a:buNone/>
              <a:defRPr sz="6562" b="1"/>
            </a:lvl2pPr>
            <a:lvl3pPr marL="2979822" indent="0">
              <a:buNone/>
              <a:defRPr sz="5855" b="1"/>
            </a:lvl3pPr>
            <a:lvl4pPr marL="4469734" indent="0">
              <a:buNone/>
              <a:defRPr sz="5249" b="1"/>
            </a:lvl4pPr>
            <a:lvl5pPr marL="5959644" indent="0">
              <a:buNone/>
              <a:defRPr sz="5249" b="1"/>
            </a:lvl5pPr>
            <a:lvl6pPr marL="7449558" indent="0">
              <a:buNone/>
              <a:defRPr sz="5249" b="1"/>
            </a:lvl6pPr>
            <a:lvl7pPr marL="8939469" indent="0">
              <a:buNone/>
              <a:defRPr sz="5249" b="1"/>
            </a:lvl7pPr>
            <a:lvl8pPr marL="10429381" indent="0">
              <a:buNone/>
              <a:defRPr sz="5249" b="1"/>
            </a:lvl8pPr>
            <a:lvl9pPr marL="11919292" indent="0">
              <a:buNone/>
              <a:defRPr sz="524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79977" y="9133470"/>
            <a:ext cx="9543541" cy="16593580"/>
          </a:xfrm>
        </p:spPr>
        <p:txBody>
          <a:bodyPr/>
          <a:lstStyle>
            <a:lvl1pPr>
              <a:defRPr sz="7773"/>
            </a:lvl1pPr>
            <a:lvl2pPr>
              <a:defRPr sz="6562"/>
            </a:lvl2pPr>
            <a:lvl3pPr>
              <a:defRPr sz="5855"/>
            </a:lvl3pPr>
            <a:lvl4pPr>
              <a:defRPr sz="5249"/>
            </a:lvl4pPr>
            <a:lvl5pPr>
              <a:defRPr sz="5249"/>
            </a:lvl5pPr>
            <a:lvl6pPr>
              <a:defRPr sz="5249"/>
            </a:lvl6pPr>
            <a:lvl7pPr>
              <a:defRPr sz="5249"/>
            </a:lvl7pPr>
            <a:lvl8pPr>
              <a:defRPr sz="5249"/>
            </a:lvl8pPr>
            <a:lvl9pPr>
              <a:defRPr sz="524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72262" y="6446764"/>
            <a:ext cx="9547290" cy="2686704"/>
          </a:xfrm>
        </p:spPr>
        <p:txBody>
          <a:bodyPr anchor="b"/>
          <a:lstStyle>
            <a:lvl1pPr marL="0" indent="0">
              <a:buNone/>
              <a:defRPr sz="7773" b="1"/>
            </a:lvl1pPr>
            <a:lvl2pPr marL="1489911" indent="0">
              <a:buNone/>
              <a:defRPr sz="6562" b="1"/>
            </a:lvl2pPr>
            <a:lvl3pPr marL="2979822" indent="0">
              <a:buNone/>
              <a:defRPr sz="5855" b="1"/>
            </a:lvl3pPr>
            <a:lvl4pPr marL="4469734" indent="0">
              <a:buNone/>
              <a:defRPr sz="5249" b="1"/>
            </a:lvl4pPr>
            <a:lvl5pPr marL="5959644" indent="0">
              <a:buNone/>
              <a:defRPr sz="5249" b="1"/>
            </a:lvl5pPr>
            <a:lvl6pPr marL="7449558" indent="0">
              <a:buNone/>
              <a:defRPr sz="5249" b="1"/>
            </a:lvl6pPr>
            <a:lvl7pPr marL="8939469" indent="0">
              <a:buNone/>
              <a:defRPr sz="5249" b="1"/>
            </a:lvl7pPr>
            <a:lvl8pPr marL="10429381" indent="0">
              <a:buNone/>
              <a:defRPr sz="5249" b="1"/>
            </a:lvl8pPr>
            <a:lvl9pPr marL="11919292" indent="0">
              <a:buNone/>
              <a:defRPr sz="524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72262" y="9133470"/>
            <a:ext cx="9547290" cy="16593580"/>
          </a:xfrm>
        </p:spPr>
        <p:txBody>
          <a:bodyPr/>
          <a:lstStyle>
            <a:lvl1pPr>
              <a:defRPr sz="7773"/>
            </a:lvl1pPr>
            <a:lvl2pPr>
              <a:defRPr sz="6562"/>
            </a:lvl2pPr>
            <a:lvl3pPr>
              <a:defRPr sz="5855"/>
            </a:lvl3pPr>
            <a:lvl4pPr>
              <a:defRPr sz="5249"/>
            </a:lvl4pPr>
            <a:lvl5pPr>
              <a:defRPr sz="5249"/>
            </a:lvl5pPr>
            <a:lvl6pPr>
              <a:defRPr sz="5249"/>
            </a:lvl6pPr>
            <a:lvl7pPr>
              <a:defRPr sz="5249"/>
            </a:lvl7pPr>
            <a:lvl8pPr>
              <a:defRPr sz="5249"/>
            </a:lvl8pPr>
            <a:lvl9pPr>
              <a:defRPr sz="524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9980" y="1146684"/>
            <a:ext cx="7106095" cy="4880072"/>
          </a:xfrm>
        </p:spPr>
        <p:txBody>
          <a:bodyPr anchor="b"/>
          <a:lstStyle>
            <a:lvl1pPr algn="l">
              <a:defRPr sz="6562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44815" y="1146691"/>
            <a:ext cx="12074734" cy="24580365"/>
          </a:xfrm>
        </p:spPr>
        <p:txBody>
          <a:bodyPr/>
          <a:lstStyle>
            <a:lvl1pPr>
              <a:defRPr sz="10399"/>
            </a:lvl1pPr>
            <a:lvl2pPr>
              <a:defRPr sz="9087"/>
            </a:lvl2pPr>
            <a:lvl3pPr>
              <a:defRPr sz="7773"/>
            </a:lvl3pPr>
            <a:lvl4pPr>
              <a:defRPr sz="6562"/>
            </a:lvl4pPr>
            <a:lvl5pPr>
              <a:defRPr sz="6562"/>
            </a:lvl5pPr>
            <a:lvl6pPr>
              <a:defRPr sz="6562"/>
            </a:lvl6pPr>
            <a:lvl7pPr>
              <a:defRPr sz="6562"/>
            </a:lvl7pPr>
            <a:lvl8pPr>
              <a:defRPr sz="6562"/>
            </a:lvl8pPr>
            <a:lvl9pPr>
              <a:defRPr sz="656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9980" y="6026763"/>
            <a:ext cx="7106095" cy="19700293"/>
          </a:xfrm>
        </p:spPr>
        <p:txBody>
          <a:bodyPr/>
          <a:lstStyle>
            <a:lvl1pPr marL="0" indent="0">
              <a:buNone/>
              <a:defRPr sz="4543"/>
            </a:lvl1pPr>
            <a:lvl2pPr marL="1489911" indent="0">
              <a:buNone/>
              <a:defRPr sz="3938"/>
            </a:lvl2pPr>
            <a:lvl3pPr marL="2979822" indent="0">
              <a:buNone/>
              <a:defRPr sz="3230"/>
            </a:lvl3pPr>
            <a:lvl4pPr marL="4469734" indent="0">
              <a:buNone/>
              <a:defRPr sz="2928"/>
            </a:lvl4pPr>
            <a:lvl5pPr marL="5959644" indent="0">
              <a:buNone/>
              <a:defRPr sz="2928"/>
            </a:lvl5pPr>
            <a:lvl6pPr marL="7449558" indent="0">
              <a:buNone/>
              <a:defRPr sz="2928"/>
            </a:lvl6pPr>
            <a:lvl7pPr marL="8939469" indent="0">
              <a:buNone/>
              <a:defRPr sz="2928"/>
            </a:lvl7pPr>
            <a:lvl8pPr marL="10429381" indent="0">
              <a:buNone/>
              <a:defRPr sz="2928"/>
            </a:lvl8pPr>
            <a:lvl9pPr marL="11919292" indent="0">
              <a:buNone/>
              <a:defRPr sz="29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3661" y="20160299"/>
            <a:ext cx="12959715" cy="2380037"/>
          </a:xfrm>
        </p:spPr>
        <p:txBody>
          <a:bodyPr anchor="b"/>
          <a:lstStyle>
            <a:lvl1pPr algn="l">
              <a:defRPr sz="6562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33661" y="2573372"/>
            <a:ext cx="12959715" cy="17280255"/>
          </a:xfrm>
        </p:spPr>
        <p:txBody>
          <a:bodyPr rtlCol="0">
            <a:normAutofit/>
          </a:bodyPr>
          <a:lstStyle>
            <a:lvl1pPr marL="0" indent="0">
              <a:buNone/>
              <a:defRPr sz="10399"/>
            </a:lvl1pPr>
            <a:lvl2pPr marL="1489911" indent="0">
              <a:buNone/>
              <a:defRPr sz="9087"/>
            </a:lvl2pPr>
            <a:lvl3pPr marL="2979822" indent="0">
              <a:buNone/>
              <a:defRPr sz="7773"/>
            </a:lvl3pPr>
            <a:lvl4pPr marL="4469734" indent="0">
              <a:buNone/>
              <a:defRPr sz="6562"/>
            </a:lvl4pPr>
            <a:lvl5pPr marL="5959644" indent="0">
              <a:buNone/>
              <a:defRPr sz="6562"/>
            </a:lvl5pPr>
            <a:lvl6pPr marL="7449558" indent="0">
              <a:buNone/>
              <a:defRPr sz="6562"/>
            </a:lvl6pPr>
            <a:lvl7pPr marL="8939469" indent="0">
              <a:buNone/>
              <a:defRPr sz="6562"/>
            </a:lvl7pPr>
            <a:lvl8pPr marL="10429381" indent="0">
              <a:buNone/>
              <a:defRPr sz="6562"/>
            </a:lvl8pPr>
            <a:lvl9pPr marL="11919292" indent="0">
              <a:buNone/>
              <a:defRPr sz="6562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233661" y="22540334"/>
            <a:ext cx="12959715" cy="3380048"/>
          </a:xfrm>
        </p:spPr>
        <p:txBody>
          <a:bodyPr/>
          <a:lstStyle>
            <a:lvl1pPr marL="0" indent="0">
              <a:buNone/>
              <a:defRPr sz="4543"/>
            </a:lvl1pPr>
            <a:lvl2pPr marL="1489911" indent="0">
              <a:buNone/>
              <a:defRPr sz="3938"/>
            </a:lvl2pPr>
            <a:lvl3pPr marL="2979822" indent="0">
              <a:buNone/>
              <a:defRPr sz="3230"/>
            </a:lvl3pPr>
            <a:lvl4pPr marL="4469734" indent="0">
              <a:buNone/>
              <a:defRPr sz="2928"/>
            </a:lvl4pPr>
            <a:lvl5pPr marL="5959644" indent="0">
              <a:buNone/>
              <a:defRPr sz="2928"/>
            </a:lvl5pPr>
            <a:lvl6pPr marL="7449558" indent="0">
              <a:buNone/>
              <a:defRPr sz="2928"/>
            </a:lvl6pPr>
            <a:lvl7pPr marL="8939469" indent="0">
              <a:buNone/>
              <a:defRPr sz="2928"/>
            </a:lvl7pPr>
            <a:lvl8pPr marL="10429381" indent="0">
              <a:buNone/>
              <a:defRPr sz="2928"/>
            </a:lvl8pPr>
            <a:lvl9pPr marL="11919292" indent="0">
              <a:buNone/>
              <a:defRPr sz="292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80137" y="1153769"/>
            <a:ext cx="19439252" cy="4799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80137" y="6720250"/>
            <a:ext cx="19439252" cy="19006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80140" y="26693742"/>
            <a:ext cx="5040103" cy="1532821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3938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79865" y="26693742"/>
            <a:ext cx="6839796" cy="1532821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3938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479287" y="26693742"/>
            <a:ext cx="5040102" cy="1532821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3938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2979273" rtl="0" eaLnBrk="0" fontAlgn="base" hangingPunct="0">
        <a:spcBef>
          <a:spcPct val="0"/>
        </a:spcBef>
        <a:spcAft>
          <a:spcPct val="0"/>
        </a:spcAft>
        <a:defRPr sz="14335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2pPr>
      <a:lvl3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3pPr>
      <a:lvl4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4pPr>
      <a:lvl5pPr algn="ctr" defTabSz="2979273" rtl="0" eaLnBrk="0" fontAlgn="base" hangingPunct="0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5pPr>
      <a:lvl6pPr marL="461554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6pPr>
      <a:lvl7pPr marL="923110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7pPr>
      <a:lvl8pPr marL="1384665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8pPr>
      <a:lvl9pPr marL="1846220" algn="ctr" defTabSz="2979273" rtl="0" fontAlgn="base">
        <a:spcBef>
          <a:spcPct val="0"/>
        </a:spcBef>
        <a:spcAft>
          <a:spcPct val="0"/>
        </a:spcAft>
        <a:defRPr sz="14335">
          <a:solidFill>
            <a:schemeClr val="tx1"/>
          </a:solidFill>
          <a:latin typeface="Calibri" pitchFamily="34" charset="0"/>
        </a:defRPr>
      </a:lvl9pPr>
    </p:titleStyle>
    <p:bodyStyle>
      <a:lvl1pPr marL="1117028" indent="-1117028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99" kern="1200">
          <a:solidFill>
            <a:schemeClr val="tx1"/>
          </a:solidFill>
          <a:latin typeface="+mn-lt"/>
          <a:ea typeface="+mn-ea"/>
          <a:cs typeface="+mn-cs"/>
        </a:defRPr>
      </a:lvl1pPr>
      <a:lvl2pPr marL="2419959" indent="-931123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87" kern="1200">
          <a:solidFill>
            <a:schemeClr val="tx1"/>
          </a:solidFill>
          <a:latin typeface="+mn-lt"/>
          <a:ea typeface="+mn-ea"/>
          <a:cs typeface="+mn-cs"/>
        </a:defRPr>
      </a:lvl2pPr>
      <a:lvl3pPr marL="3724492" indent="-743616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73" kern="1200">
          <a:solidFill>
            <a:schemeClr val="tx1"/>
          </a:solidFill>
          <a:latin typeface="+mn-lt"/>
          <a:ea typeface="+mn-ea"/>
          <a:cs typeface="+mn-cs"/>
        </a:defRPr>
      </a:lvl3pPr>
      <a:lvl4pPr marL="5213327" indent="-743616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62" kern="1200">
          <a:solidFill>
            <a:schemeClr val="tx1"/>
          </a:solidFill>
          <a:latin typeface="+mn-lt"/>
          <a:ea typeface="+mn-ea"/>
          <a:cs typeface="+mn-cs"/>
        </a:defRPr>
      </a:lvl4pPr>
      <a:lvl5pPr marL="6703765" indent="-743616" algn="l" defTabSz="297927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62" kern="1200">
          <a:solidFill>
            <a:schemeClr val="tx1"/>
          </a:solidFill>
          <a:latin typeface="+mn-lt"/>
          <a:ea typeface="+mn-ea"/>
          <a:cs typeface="+mn-cs"/>
        </a:defRPr>
      </a:lvl5pPr>
      <a:lvl6pPr marL="8194511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6pPr>
      <a:lvl7pPr marL="9684425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7pPr>
      <a:lvl8pPr marL="11174336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8pPr>
      <a:lvl9pPr marL="12664247" indent="-744956" algn="l" defTabSz="2979822" rtl="0" eaLnBrk="1" latinLnBrk="0" hangingPunct="1">
        <a:spcBef>
          <a:spcPct val="20000"/>
        </a:spcBef>
        <a:buFont typeface="Arial" panose="020B0604020202020204" pitchFamily="34" charset="0"/>
        <a:buChar char="•"/>
        <a:defRPr sz="656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1pPr>
      <a:lvl2pPr marL="1489911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2pPr>
      <a:lvl3pPr marL="2979822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3pPr>
      <a:lvl4pPr marL="4469734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4pPr>
      <a:lvl5pPr marL="5959644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5pPr>
      <a:lvl6pPr marL="7449558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6pPr>
      <a:lvl7pPr marL="8939469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7pPr>
      <a:lvl8pPr marL="10429381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8pPr>
      <a:lvl9pPr marL="11919292" algn="l" defTabSz="2979822" rtl="0" eaLnBrk="1" latinLnBrk="0" hangingPunct="1">
        <a:defRPr sz="585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314105" y="2959896"/>
            <a:ext cx="21168432" cy="24231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52" tIns="46128" rIns="92252" bIns="46128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5451" b="1" dirty="0">
                <a:solidFill>
                  <a:srgbClr val="FF0000"/>
                </a:solidFill>
                <a:latin typeface="Arial" panose="020B0604020202020204" pitchFamily="34" charset="0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30" b="1" dirty="0">
                <a:solidFill>
                  <a:srgbClr val="003478"/>
                </a:solidFill>
                <a:latin typeface="Arial" panose="020B0604020202020204" pitchFamily="34" charset="0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3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230" b="1" dirty="0">
                <a:solidFill>
                  <a:srgbClr val="003478"/>
                </a:solidFill>
                <a:latin typeface="Arial" panose="020B0604020202020204" pitchFamily="34" charset="0"/>
              </a:rPr>
              <a:t>Affiliation 2</a:t>
            </a: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1" y="28907525"/>
            <a:ext cx="21617154" cy="774053"/>
          </a:xfrm>
          <a:prstGeom prst="rect">
            <a:avLst/>
          </a:prstGeom>
          <a:solidFill>
            <a:srgbClr val="2D7F2A"/>
          </a:solidFill>
          <a:ln>
            <a:noFill/>
          </a:ln>
        </p:spPr>
        <p:txBody>
          <a:bodyPr lIns="212722" tIns="106360" rIns="212722" bIns="106360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3634" b="1" dirty="0">
                <a:solidFill>
                  <a:schemeClr val="bg1"/>
                </a:solidFill>
                <a:latin typeface="Arial" panose="020B0604020202020204" pitchFamily="34" charset="0"/>
              </a:rPr>
              <a:t>https://sciforum.net/event/IECBM2024</a:t>
            </a: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1001613" y="5502158"/>
            <a:ext cx="19676433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 sz="1937"/>
          </a:p>
        </p:txBody>
      </p:sp>
      <p:sp>
        <p:nvSpPr>
          <p:cNvPr id="4" name="TextBox 3"/>
          <p:cNvSpPr txBox="1"/>
          <p:nvPr/>
        </p:nvSpPr>
        <p:spPr>
          <a:xfrm>
            <a:off x="333337" y="5906016"/>
            <a:ext cx="10185976" cy="651589"/>
          </a:xfrm>
          <a:prstGeom prst="rect">
            <a:avLst/>
          </a:prstGeom>
          <a:solidFill>
            <a:srgbClr val="2D7F2A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34" dirty="0"/>
              <a:t>INTRODUCTION &amp; AIM </a:t>
            </a:r>
            <a:endParaRPr lang="en-SG" sz="3634" dirty="0"/>
          </a:p>
        </p:txBody>
      </p:sp>
      <p:sp>
        <p:nvSpPr>
          <p:cNvPr id="31" name="TextBox 30"/>
          <p:cNvSpPr txBox="1"/>
          <p:nvPr/>
        </p:nvSpPr>
        <p:spPr>
          <a:xfrm>
            <a:off x="11077009" y="5906015"/>
            <a:ext cx="10185976" cy="651589"/>
          </a:xfrm>
          <a:prstGeom prst="rect">
            <a:avLst/>
          </a:prstGeom>
          <a:solidFill>
            <a:srgbClr val="2D7F2A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34" dirty="0"/>
              <a:t>RESULTS &amp; DISCUSSION</a:t>
            </a:r>
            <a:endParaRPr lang="en-SG" sz="3634" dirty="0"/>
          </a:p>
        </p:txBody>
      </p:sp>
      <p:sp>
        <p:nvSpPr>
          <p:cNvPr id="33" name="TextBox 32"/>
          <p:cNvSpPr txBox="1"/>
          <p:nvPr/>
        </p:nvSpPr>
        <p:spPr>
          <a:xfrm>
            <a:off x="11077009" y="22896952"/>
            <a:ext cx="10185976" cy="651589"/>
          </a:xfrm>
          <a:prstGeom prst="rect">
            <a:avLst/>
          </a:prstGeom>
          <a:solidFill>
            <a:srgbClr val="2D7F2A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34" dirty="0"/>
              <a:t>CONCLUSION</a:t>
            </a:r>
            <a:endParaRPr lang="en-SG" sz="3634" dirty="0"/>
          </a:p>
        </p:txBody>
      </p:sp>
      <p:sp>
        <p:nvSpPr>
          <p:cNvPr id="34" name="TextBox 33"/>
          <p:cNvSpPr txBox="1"/>
          <p:nvPr/>
        </p:nvSpPr>
        <p:spPr>
          <a:xfrm>
            <a:off x="11077009" y="25736844"/>
            <a:ext cx="10185976" cy="651589"/>
          </a:xfrm>
          <a:prstGeom prst="rect">
            <a:avLst/>
          </a:prstGeom>
          <a:solidFill>
            <a:srgbClr val="2D7F2A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34" dirty="0"/>
              <a:t>FUTURE WORK / </a:t>
            </a:r>
            <a:r>
              <a:rPr lang="en-US" altLang="zh-CN" sz="3634" dirty="0"/>
              <a:t>REFERENCES</a:t>
            </a:r>
            <a:endParaRPr lang="en-US" sz="3634" dirty="0"/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160258" y="-1026990"/>
            <a:ext cx="307695" cy="3076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1918">
              <a:latin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7951" y="15175244"/>
            <a:ext cx="10185976" cy="651589"/>
          </a:xfrm>
          <a:prstGeom prst="rect">
            <a:avLst/>
          </a:prstGeom>
          <a:solidFill>
            <a:srgbClr val="2D7F2A"/>
          </a:solidFill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634" dirty="0"/>
              <a:t>METHOD</a:t>
            </a:r>
            <a:endParaRPr lang="en-SG" sz="3634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2D55609-320B-99A0-8BB3-3315F2629853}"/>
              </a:ext>
            </a:extLst>
          </p:cNvPr>
          <p:cNvSpPr txBox="1"/>
          <p:nvPr/>
        </p:nvSpPr>
        <p:spPr>
          <a:xfrm>
            <a:off x="1524000" y="7650480"/>
            <a:ext cx="18501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1600" dirty="0"/>
              <a:t>Hello  this is a test</a:t>
            </a:r>
            <a:endParaRPr lang="en-US" sz="1600" dirty="0"/>
          </a:p>
        </p:txBody>
      </p:sp>
      <p:pic>
        <p:nvPicPr>
          <p:cNvPr id="5" name="Picture 4" descr="A green and white logo&#10;&#10;Description automatically generated">
            <a:extLst>
              <a:ext uri="{FF2B5EF4-FFF2-40B4-BE49-F238E27FC236}">
                <a16:creationId xmlns:a16="http://schemas.microsoft.com/office/drawing/2014/main" id="{87B5C012-1DD5-9B2A-08D9-7062A817F7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8739" y="-64448"/>
            <a:ext cx="21675894" cy="304751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5024</TotalTime>
  <Words>37</Words>
  <Application>Microsoft Office PowerPoint</Application>
  <PresentationFormat>Custom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Ioana Vintila</cp:lastModifiedBy>
  <cp:revision>108</cp:revision>
  <dcterms:created xsi:type="dcterms:W3CDTF">2007-01-10T04:59:32Z</dcterms:created>
  <dcterms:modified xsi:type="dcterms:W3CDTF">2024-04-01T04:45:50Z</dcterms:modified>
</cp:coreProperties>
</file>