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A15"/>
    <a:srgbClr val="FF8039"/>
    <a:srgbClr val="FF7F39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19" d="100"/>
          <a:sy n="19" d="100"/>
        </p:scale>
        <p:origin x="3197" y="163"/>
      </p:cViewPr>
      <p:guideLst>
        <p:guide orient="horz" pos="9536"/>
        <p:guide pos="674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t" anchorCtr="0" compatLnSpc="1"/>
          <a:lstStyle>
            <a:lvl1pPr algn="r"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defTabSz="630555"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62968" tIns="31484" rIns="62968" bIns="31484" numCol="1" anchor="b" anchorCtr="0" compatLnSpc="1"/>
          <a:lstStyle>
            <a:lvl1pPr algn="r" defTabSz="630555">
              <a:defRPr sz="800"/>
            </a:lvl1pPr>
          </a:lstStyle>
          <a:p>
            <a:fld id="{C81572B6-87AF-41E2-B737-980896F6648A}" type="slidenum">
              <a:rPr lang="en-US" altLang="en-US"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23" tIns="45712" rIns="91423" bIns="45712" numCol="1" anchor="b" anchorCtr="0" compatLnSpc="1"/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8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3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7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480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85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59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33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07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81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55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740" indent="0">
              <a:buNone/>
              <a:defRPr sz="6500" b="1"/>
            </a:lvl2pPr>
            <a:lvl3pPr marL="2951480" indent="0">
              <a:buNone/>
              <a:defRPr sz="5800" b="1"/>
            </a:lvl3pPr>
            <a:lvl4pPr marL="4427855" indent="0">
              <a:buNone/>
              <a:defRPr sz="5200" b="1"/>
            </a:lvl4pPr>
            <a:lvl5pPr marL="5903595" indent="0">
              <a:buNone/>
              <a:defRPr sz="5200" b="1"/>
            </a:lvl5pPr>
            <a:lvl6pPr marL="7379335" indent="0">
              <a:buNone/>
              <a:defRPr sz="5200" b="1"/>
            </a:lvl6pPr>
            <a:lvl7pPr marL="8855075" indent="0">
              <a:buNone/>
              <a:defRPr sz="5200" b="1"/>
            </a:lvl7pPr>
            <a:lvl8pPr marL="10330815" indent="0">
              <a:buNone/>
              <a:defRPr sz="5200" b="1"/>
            </a:lvl8pPr>
            <a:lvl9pPr marL="11806555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740" indent="0">
              <a:buNone/>
              <a:defRPr sz="6500" b="1"/>
            </a:lvl2pPr>
            <a:lvl3pPr marL="2951480" indent="0">
              <a:buNone/>
              <a:defRPr sz="5800" b="1"/>
            </a:lvl3pPr>
            <a:lvl4pPr marL="4427855" indent="0">
              <a:buNone/>
              <a:defRPr sz="5200" b="1"/>
            </a:lvl4pPr>
            <a:lvl5pPr marL="5903595" indent="0">
              <a:buNone/>
              <a:defRPr sz="5200" b="1"/>
            </a:lvl5pPr>
            <a:lvl6pPr marL="7379335" indent="0">
              <a:buNone/>
              <a:defRPr sz="5200" b="1"/>
            </a:lvl6pPr>
            <a:lvl7pPr marL="8855075" indent="0">
              <a:buNone/>
              <a:defRPr sz="5200" b="1"/>
            </a:lvl7pPr>
            <a:lvl8pPr marL="10330815" indent="0">
              <a:buNone/>
              <a:defRPr sz="5200" b="1"/>
            </a:lvl8pPr>
            <a:lvl9pPr marL="11806555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740" indent="0">
              <a:buNone/>
              <a:defRPr sz="3900"/>
            </a:lvl2pPr>
            <a:lvl3pPr marL="2951480" indent="0">
              <a:buNone/>
              <a:defRPr sz="3200"/>
            </a:lvl3pPr>
            <a:lvl4pPr marL="4427855" indent="0">
              <a:buNone/>
              <a:defRPr sz="2900"/>
            </a:lvl4pPr>
            <a:lvl5pPr marL="5903595" indent="0">
              <a:buNone/>
              <a:defRPr sz="2900"/>
            </a:lvl5pPr>
            <a:lvl6pPr marL="7379335" indent="0">
              <a:buNone/>
              <a:defRPr sz="2900"/>
            </a:lvl6pPr>
            <a:lvl7pPr marL="8855075" indent="0">
              <a:buNone/>
              <a:defRPr sz="2900"/>
            </a:lvl7pPr>
            <a:lvl8pPr marL="10330815" indent="0">
              <a:buNone/>
              <a:defRPr sz="2900"/>
            </a:lvl8pPr>
            <a:lvl9pPr marL="11806555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740" indent="0">
              <a:buNone/>
              <a:defRPr sz="9000"/>
            </a:lvl2pPr>
            <a:lvl3pPr marL="2951480" indent="0">
              <a:buNone/>
              <a:defRPr sz="7700"/>
            </a:lvl3pPr>
            <a:lvl4pPr marL="4427855" indent="0">
              <a:buNone/>
              <a:defRPr sz="6500"/>
            </a:lvl4pPr>
            <a:lvl5pPr marL="5903595" indent="0">
              <a:buNone/>
              <a:defRPr sz="6500"/>
            </a:lvl5pPr>
            <a:lvl6pPr marL="7379335" indent="0">
              <a:buNone/>
              <a:defRPr sz="6500"/>
            </a:lvl6pPr>
            <a:lvl7pPr marL="8855075" indent="0">
              <a:buNone/>
              <a:defRPr sz="6500"/>
            </a:lvl7pPr>
            <a:lvl8pPr marL="10330815" indent="0">
              <a:buNone/>
              <a:defRPr sz="6500"/>
            </a:lvl8pPr>
            <a:lvl9pPr marL="11806555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740" indent="0">
              <a:buNone/>
              <a:defRPr sz="3900"/>
            </a:lvl2pPr>
            <a:lvl3pPr marL="2951480" indent="0">
              <a:buNone/>
              <a:defRPr sz="3200"/>
            </a:lvl3pPr>
            <a:lvl4pPr marL="4427855" indent="0">
              <a:buNone/>
              <a:defRPr sz="2900"/>
            </a:lvl4pPr>
            <a:lvl5pPr marL="5903595" indent="0">
              <a:buNone/>
              <a:defRPr sz="2900"/>
            </a:lvl5pPr>
            <a:lvl6pPr marL="7379335" indent="0">
              <a:buNone/>
              <a:defRPr sz="2900"/>
            </a:lvl6pPr>
            <a:lvl7pPr marL="8855075" indent="0">
              <a:buNone/>
              <a:defRPr sz="2900"/>
            </a:lvl7pPr>
            <a:lvl8pPr marL="10330815" indent="0">
              <a:buNone/>
              <a:defRPr sz="2900"/>
            </a:lvl8pPr>
            <a:lvl9pPr marL="11806555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/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/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480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2pPr>
      <a:lvl3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3pPr>
      <a:lvl4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4pPr>
      <a:lvl5pPr algn="ctr" defTabSz="295148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2951480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06805" indent="-1106805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655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455" indent="-736600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830" indent="-736600" algn="l" defTabSz="295148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205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2945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685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5060" indent="-737870" algn="l" defTabSz="295148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740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480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85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59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33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07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81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555" algn="l" defTabSz="2951480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628882"/>
            <a:ext cx="21413788" cy="646331"/>
          </a:xfrm>
          <a:prstGeom prst="rect">
            <a:avLst/>
          </a:prstGeom>
          <a:solidFill>
            <a:srgbClr val="067A1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buNone/>
            </a:pPr>
            <a:r>
              <a:rPr lang="en-US" altLang="zh-CN" sz="3600" b="1" dirty="0">
                <a:solidFill>
                  <a:schemeClr val="bg1"/>
                </a:solidFill>
              </a:rPr>
              <a:t>I</a:t>
            </a:r>
            <a:r>
              <a:rPr lang="en-US" sz="3600" b="1" dirty="0">
                <a:solidFill>
                  <a:schemeClr val="bg1"/>
                </a:solidFill>
              </a:rPr>
              <a:t>OCBE2024.sciforum.net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/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5160"/>
          </a:xfrm>
          <a:prstGeom prst="rect">
            <a:avLst/>
          </a:prstGeom>
          <a:solidFill>
            <a:srgbClr val="067A1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/>
              <a:t>INTRODUCTION &amp; AIM </a:t>
            </a:r>
            <a:endParaRPr lang="en-SG" sz="36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903"/>
            <a:ext cx="10090150" cy="645160"/>
          </a:xfrm>
          <a:prstGeom prst="rect">
            <a:avLst/>
          </a:prstGeom>
          <a:solidFill>
            <a:srgbClr val="067A1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00"/>
            </a:lvl1pPr>
          </a:lstStyle>
          <a:p>
            <a:r>
              <a:rPr lang="en-US" dirty="0">
                <a:sym typeface="+mn-ea"/>
              </a:rPr>
              <a:t>RESULTS &amp; DISCUSSION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994"/>
            <a:ext cx="10090150" cy="645160"/>
          </a:xfrm>
          <a:prstGeom prst="rect">
            <a:avLst/>
          </a:prstGeom>
          <a:solidFill>
            <a:srgbClr val="067A1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00"/>
            </a:lvl1pPr>
          </a:lstStyle>
          <a:p>
            <a:r>
              <a:rPr lang="en-US" dirty="0">
                <a:sym typeface="+mn-ea"/>
              </a:rPr>
              <a:t>CONCLUSION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8171"/>
            <a:ext cx="10090150" cy="645160"/>
          </a:xfrm>
          <a:prstGeom prst="rect">
            <a:avLst/>
          </a:prstGeom>
          <a:solidFill>
            <a:srgbClr val="067A1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00"/>
            </a:lvl1pPr>
          </a:lstStyle>
          <a:p>
            <a:r>
              <a:rPr lang="en-US" dirty="0">
                <a:sym typeface="+mn-ea"/>
              </a:rPr>
              <a:t>FUTURE WORK / REFERENCES</a:t>
            </a:r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930"/>
            <a:ext cx="10090150" cy="645160"/>
          </a:xfrm>
          <a:prstGeom prst="rect">
            <a:avLst/>
          </a:prstGeom>
          <a:solidFill>
            <a:srgbClr val="067A15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en-US"/>
            </a:defPPr>
            <a:lvl1pPr algn="ctr">
              <a:defRPr sz="3600"/>
            </a:lvl1pPr>
          </a:lstStyle>
          <a:p>
            <a:r>
              <a:rPr lang="en-US" dirty="0">
                <a:sym typeface="+mn-ea"/>
              </a:rPr>
              <a:t>METHOD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8" y="-24092"/>
            <a:ext cx="21413470" cy="364028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106</cp:revision>
  <dcterms:created xsi:type="dcterms:W3CDTF">2007-01-10T04:59:00Z</dcterms:created>
  <dcterms:modified xsi:type="dcterms:W3CDTF">2023-11-14T02:24:45Z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15EE4EB4CC1843E486073BF575266E45</vt:lpwstr>
  </property>
  <property fmtid="{D5CDD505-2E9C-101B-9397-08002B2CF9AE}" pid="3" name="KSOProductBuildVer">
    <vt:lpwstr>1033-11.2.0.11537</vt:lpwstr>
  </property>
</Properties>
</file>