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D6F"/>
    <a:srgbClr val="2D7F2A"/>
    <a:srgbClr val="FFFFFF"/>
    <a:srgbClr val="CC0000"/>
    <a:srgbClr val="C60C30"/>
    <a:srgbClr val="A50021"/>
    <a:srgbClr val="003478"/>
    <a:srgbClr val="003399"/>
    <a:srgbClr val="000066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25" d="100"/>
          <a:sy n="25" d="100"/>
        </p:scale>
        <p:origin x="1840" y="-576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508439"/>
            <a:ext cx="21413788" cy="766774"/>
          </a:xfrm>
          <a:prstGeom prst="rect">
            <a:avLst/>
          </a:prstGeom>
          <a:solidFill>
            <a:srgbClr val="005D6F"/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https://sciforum.net/event/IECBS2024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4" name="TextBox 3"/>
          <p:cNvSpPr txBox="1"/>
          <p:nvPr/>
        </p:nvSpPr>
        <p:spPr>
          <a:xfrm>
            <a:off x="330200" y="6723318"/>
            <a:ext cx="10090150" cy="646331"/>
          </a:xfrm>
          <a:prstGeom prst="rect">
            <a:avLst/>
          </a:prstGeom>
          <a:solidFill>
            <a:srgbClr val="005D6F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INTRODUCTION &amp; AIM </a:t>
            </a:r>
            <a:endParaRPr lang="en-SG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solidFill>
            <a:srgbClr val="005D6F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RESULTS &amp; DISCUSSION</a:t>
            </a:r>
            <a:endParaRPr lang="en-SG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10972800" y="15905343"/>
            <a:ext cx="10090150" cy="646331"/>
          </a:xfrm>
          <a:prstGeom prst="rect">
            <a:avLst/>
          </a:prstGeom>
          <a:solidFill>
            <a:srgbClr val="005D6F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CONCLUSION</a:t>
            </a:r>
            <a:endParaRPr lang="en-SG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5692775" y="22325268"/>
            <a:ext cx="10090150" cy="646331"/>
          </a:xfrm>
          <a:prstGeom prst="rect">
            <a:avLst/>
          </a:prstGeom>
          <a:solidFill>
            <a:srgbClr val="005D6F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FUTURE WORK / </a:t>
            </a:r>
            <a:r>
              <a:rPr lang="en-US" altLang="zh-CN" sz="3600" dirty="0"/>
              <a:t>REFERENCES</a:t>
            </a:r>
            <a:endParaRPr lang="en-US" sz="3600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005D6F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METHOD</a:t>
            </a:r>
            <a:endParaRPr lang="en-SG" sz="3600" dirty="0"/>
          </a:p>
        </p:txBody>
      </p:sp>
      <p:pic>
        <p:nvPicPr>
          <p:cNvPr id="5" name="Picture 4" descr="A close up of a text&#10;&#10;Description automatically generated">
            <a:extLst>
              <a:ext uri="{FF2B5EF4-FFF2-40B4-BE49-F238E27FC236}">
                <a16:creationId xmlns:a16="http://schemas.microsoft.com/office/drawing/2014/main" id="{84B41486-6010-6D6D-2F71-CCE0616DB7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396325" cy="368717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4886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 JOYCE</cp:lastModifiedBy>
  <cp:revision>107</cp:revision>
  <dcterms:created xsi:type="dcterms:W3CDTF">2007-01-10T04:59:32Z</dcterms:created>
  <dcterms:modified xsi:type="dcterms:W3CDTF">2023-11-22T11:02:42Z</dcterms:modified>
</cp:coreProperties>
</file>