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6F"/>
    <a:srgbClr val="2D7F2A"/>
    <a:srgbClr val="FFFFFF"/>
    <a:srgbClr val="CC0000"/>
    <a:srgbClr val="C60C30"/>
    <a:srgbClr val="A50021"/>
    <a:srgbClr val="003478"/>
    <a:srgbClr val="003399"/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25" d="100"/>
          <a:sy n="25" d="100"/>
        </p:scale>
        <p:origin x="1840" y="-576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005D6F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https://sciforum.net/event/IECBS2024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005D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005D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15905343"/>
            <a:ext cx="10090150" cy="646331"/>
          </a:xfrm>
          <a:prstGeom prst="rect">
            <a:avLst/>
          </a:prstGeom>
          <a:solidFill>
            <a:srgbClr val="005D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5692775" y="22325268"/>
            <a:ext cx="10090150" cy="646331"/>
          </a:xfrm>
          <a:prstGeom prst="rect">
            <a:avLst/>
          </a:prstGeom>
          <a:solidFill>
            <a:srgbClr val="005D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005D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5" name="Picture 4" descr="A close up of a text&#10;&#10;Description automatically generated">
            <a:extLst>
              <a:ext uri="{FF2B5EF4-FFF2-40B4-BE49-F238E27FC236}">
                <a16:creationId xmlns:a16="http://schemas.microsoft.com/office/drawing/2014/main" id="{84B41486-6010-6D6D-2F71-CCE0616DB7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96325" cy="36871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4886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 JOYCE</cp:lastModifiedBy>
  <cp:revision>107</cp:revision>
  <dcterms:created xsi:type="dcterms:W3CDTF">2007-01-10T04:59:32Z</dcterms:created>
  <dcterms:modified xsi:type="dcterms:W3CDTF">2023-11-22T11:02:42Z</dcterms:modified>
</cp:coreProperties>
</file>