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599525" cy="28800425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1863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3727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85590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47454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309317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71181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33044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94908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F2A"/>
    <a:srgbClr val="FFFFFF"/>
    <a:srgbClr val="CC0000"/>
    <a:srgbClr val="C60C30"/>
    <a:srgbClr val="A50021"/>
    <a:srgbClr val="003478"/>
    <a:srgbClr val="003399"/>
    <a:srgbClr val="000066"/>
    <a:srgbClr val="0000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53F4FD-22BB-4ABA-A412-4AC0AFE181CA}" v="1" dt="2024-04-01T04:35:02.1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0" d="100"/>
          <a:sy n="20" d="100"/>
        </p:scale>
        <p:origin x="2928" y="48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oana Vintila" userId="4fb45bf7-d825-46b6-a26d-f3f1e96c44fb" providerId="ADAL" clId="{0153F4FD-22BB-4ABA-A412-4AC0AFE181CA}"/>
    <pc:docChg chg="custSel modSld">
      <pc:chgData name="Ioana Vintila" userId="4fb45bf7-d825-46b6-a26d-f3f1e96c44fb" providerId="ADAL" clId="{0153F4FD-22BB-4ABA-A412-4AC0AFE181CA}" dt="2024-04-01T04:35:13.489" v="6" actId="14100"/>
      <pc:docMkLst>
        <pc:docMk/>
      </pc:docMkLst>
      <pc:sldChg chg="addSp delSp modSp mod">
        <pc:chgData name="Ioana Vintila" userId="4fb45bf7-d825-46b6-a26d-f3f1e96c44fb" providerId="ADAL" clId="{0153F4FD-22BB-4ABA-A412-4AC0AFE181CA}" dt="2024-04-01T04:35:13.489" v="6" actId="14100"/>
        <pc:sldMkLst>
          <pc:docMk/>
          <pc:sldMk cId="0" sldId="256"/>
        </pc:sldMkLst>
        <pc:picChg chg="del">
          <ac:chgData name="Ioana Vintila" userId="4fb45bf7-d825-46b6-a26d-f3f1e96c44fb" providerId="ADAL" clId="{0153F4FD-22BB-4ABA-A412-4AC0AFE181CA}" dt="2024-04-01T04:34:33.663" v="0" actId="478"/>
          <ac:picMkLst>
            <pc:docMk/>
            <pc:sldMk cId="0" sldId="256"/>
            <ac:picMk id="3" creationId="{77415D17-C2FE-DB84-C1F9-87AE21A1D9A7}"/>
          </ac:picMkLst>
        </pc:picChg>
        <pc:picChg chg="add mod">
          <ac:chgData name="Ioana Vintila" userId="4fb45bf7-d825-46b6-a26d-f3f1e96c44fb" providerId="ADAL" clId="{0153F4FD-22BB-4ABA-A412-4AC0AFE181CA}" dt="2024-04-01T04:35:13.489" v="6" actId="14100"/>
          <ac:picMkLst>
            <pc:docMk/>
            <pc:sldMk cId="0" sldId="256"/>
            <ac:picMk id="6" creationId="{C7F8565C-7AAD-8DE9-60F8-AF64314D67A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4538"/>
            <a:ext cx="27892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1pPr>
    <a:lvl2pPr marL="461863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2pPr>
    <a:lvl3pPr marL="923727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85590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47454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5pPr>
    <a:lvl6pPr marL="2309317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6pPr>
    <a:lvl7pPr marL="2771181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7pPr>
    <a:lvl8pPr marL="3233044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8pPr>
    <a:lvl9pPr marL="3694908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05013" y="744538"/>
            <a:ext cx="27892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946801"/>
            <a:ext cx="18359596" cy="6173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929" y="16320242"/>
            <a:ext cx="15119668" cy="73601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9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69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5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4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195" y="5093410"/>
            <a:ext cx="11369750" cy="1084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7449" y="5093410"/>
            <a:ext cx="33756758" cy="1084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213" y="18506948"/>
            <a:ext cx="18359596" cy="5720084"/>
          </a:xfrm>
        </p:spPr>
        <p:txBody>
          <a:bodyPr anchor="t"/>
          <a:lstStyle>
            <a:lvl1pPr algn="l">
              <a:defRPr sz="1302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213" y="12206855"/>
            <a:ext cx="18359596" cy="6300091"/>
          </a:xfrm>
        </p:spPr>
        <p:txBody>
          <a:bodyPr anchor="b"/>
          <a:lstStyle>
            <a:lvl1pPr marL="0" indent="0">
              <a:buNone/>
              <a:defRPr sz="6562">
                <a:solidFill>
                  <a:schemeClr val="tx1">
                    <a:tint val="75000"/>
                  </a:schemeClr>
                </a:solidFill>
              </a:defRPr>
            </a:lvl1pPr>
            <a:lvl2pPr marL="1489911" indent="0">
              <a:buNone/>
              <a:defRPr sz="5855">
                <a:solidFill>
                  <a:schemeClr val="tx1">
                    <a:tint val="75000"/>
                  </a:schemeClr>
                </a:solidFill>
              </a:defRPr>
            </a:lvl2pPr>
            <a:lvl3pPr marL="2979822" indent="0">
              <a:buNone/>
              <a:defRPr sz="5249">
                <a:solidFill>
                  <a:schemeClr val="tx1">
                    <a:tint val="75000"/>
                  </a:schemeClr>
                </a:solidFill>
              </a:defRPr>
            </a:lvl3pPr>
            <a:lvl4pPr marL="446973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4pPr>
            <a:lvl5pPr marL="595964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5pPr>
            <a:lvl6pPr marL="7449558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6pPr>
            <a:lvl7pPr marL="8939469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7448" y="29667108"/>
            <a:ext cx="22563255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50692" y="29667108"/>
            <a:ext cx="22563252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79" y="1153354"/>
            <a:ext cx="19439573" cy="48000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977" y="6446764"/>
            <a:ext cx="9543541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9977" y="9133470"/>
            <a:ext cx="9543541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262" y="6446764"/>
            <a:ext cx="9547290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262" y="9133470"/>
            <a:ext cx="9547290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80" y="1146684"/>
            <a:ext cx="7106095" cy="4880072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4815" y="1146691"/>
            <a:ext cx="12074734" cy="24580365"/>
          </a:xfrm>
        </p:spPr>
        <p:txBody>
          <a:bodyPr/>
          <a:lstStyle>
            <a:lvl1pPr>
              <a:defRPr sz="10399"/>
            </a:lvl1pPr>
            <a:lvl2pPr>
              <a:defRPr sz="9087"/>
            </a:lvl2pPr>
            <a:lvl3pPr>
              <a:defRPr sz="7773"/>
            </a:lvl3pPr>
            <a:lvl4pPr>
              <a:defRPr sz="6562"/>
            </a:lvl4pPr>
            <a:lvl5pPr>
              <a:defRPr sz="6562"/>
            </a:lvl5pPr>
            <a:lvl6pPr>
              <a:defRPr sz="6562"/>
            </a:lvl6pPr>
            <a:lvl7pPr>
              <a:defRPr sz="6562"/>
            </a:lvl7pPr>
            <a:lvl8pPr>
              <a:defRPr sz="6562"/>
            </a:lvl8pPr>
            <a:lvl9pPr>
              <a:defRPr sz="65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980" y="6026763"/>
            <a:ext cx="7106095" cy="19700293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661" y="20160299"/>
            <a:ext cx="12959715" cy="2380037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3661" y="2573372"/>
            <a:ext cx="12959715" cy="17280255"/>
          </a:xfrm>
        </p:spPr>
        <p:txBody>
          <a:bodyPr rtlCol="0">
            <a:normAutofit/>
          </a:bodyPr>
          <a:lstStyle>
            <a:lvl1pPr marL="0" indent="0">
              <a:buNone/>
              <a:defRPr sz="10399"/>
            </a:lvl1pPr>
            <a:lvl2pPr marL="1489911" indent="0">
              <a:buNone/>
              <a:defRPr sz="9087"/>
            </a:lvl2pPr>
            <a:lvl3pPr marL="2979822" indent="0">
              <a:buNone/>
              <a:defRPr sz="7773"/>
            </a:lvl3pPr>
            <a:lvl4pPr marL="4469734" indent="0">
              <a:buNone/>
              <a:defRPr sz="6562"/>
            </a:lvl4pPr>
            <a:lvl5pPr marL="5959644" indent="0">
              <a:buNone/>
              <a:defRPr sz="6562"/>
            </a:lvl5pPr>
            <a:lvl6pPr marL="7449558" indent="0">
              <a:buNone/>
              <a:defRPr sz="6562"/>
            </a:lvl6pPr>
            <a:lvl7pPr marL="8939469" indent="0">
              <a:buNone/>
              <a:defRPr sz="6562"/>
            </a:lvl7pPr>
            <a:lvl8pPr marL="10429381" indent="0">
              <a:buNone/>
              <a:defRPr sz="6562"/>
            </a:lvl8pPr>
            <a:lvl9pPr marL="11919292" indent="0">
              <a:buNone/>
              <a:defRPr sz="6562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3661" y="22540334"/>
            <a:ext cx="12959715" cy="3380048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80137" y="1153769"/>
            <a:ext cx="19439252" cy="479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80137" y="6720250"/>
            <a:ext cx="19439252" cy="1900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40" y="26693742"/>
            <a:ext cx="5040103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79865" y="26693742"/>
            <a:ext cx="6839796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79287" y="26693742"/>
            <a:ext cx="5040102" cy="1532821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38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79273" rtl="0" eaLnBrk="0" fontAlgn="base" hangingPunct="0">
        <a:spcBef>
          <a:spcPct val="0"/>
        </a:spcBef>
        <a:spcAft>
          <a:spcPct val="0"/>
        </a:spcAft>
        <a:defRPr sz="1433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2pPr>
      <a:lvl3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3pPr>
      <a:lvl4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4pPr>
      <a:lvl5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5pPr>
      <a:lvl6pPr marL="461554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6pPr>
      <a:lvl7pPr marL="92311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7pPr>
      <a:lvl8pPr marL="1384665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8pPr>
      <a:lvl9pPr marL="184622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9pPr>
    </p:titleStyle>
    <p:bodyStyle>
      <a:lvl1pPr marL="1117028" indent="-1117028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99" kern="1200">
          <a:solidFill>
            <a:schemeClr val="tx1"/>
          </a:solidFill>
          <a:latin typeface="+mn-lt"/>
          <a:ea typeface="+mn-ea"/>
          <a:cs typeface="+mn-cs"/>
        </a:defRPr>
      </a:lvl1pPr>
      <a:lvl2pPr marL="2419959" indent="-931123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87" kern="1200">
          <a:solidFill>
            <a:schemeClr val="tx1"/>
          </a:solidFill>
          <a:latin typeface="+mn-lt"/>
          <a:ea typeface="+mn-ea"/>
          <a:cs typeface="+mn-cs"/>
        </a:defRPr>
      </a:lvl2pPr>
      <a:lvl3pPr marL="3724492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73" kern="1200">
          <a:solidFill>
            <a:schemeClr val="tx1"/>
          </a:solidFill>
          <a:latin typeface="+mn-lt"/>
          <a:ea typeface="+mn-ea"/>
          <a:cs typeface="+mn-cs"/>
        </a:defRPr>
      </a:lvl3pPr>
      <a:lvl4pPr marL="5213327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62" kern="1200">
          <a:solidFill>
            <a:schemeClr val="tx1"/>
          </a:solidFill>
          <a:latin typeface="+mn-lt"/>
          <a:ea typeface="+mn-ea"/>
          <a:cs typeface="+mn-cs"/>
        </a:defRPr>
      </a:lvl4pPr>
      <a:lvl5pPr marL="6703765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62" kern="1200">
          <a:solidFill>
            <a:schemeClr val="tx1"/>
          </a:solidFill>
          <a:latin typeface="+mn-lt"/>
          <a:ea typeface="+mn-ea"/>
          <a:cs typeface="+mn-cs"/>
        </a:defRPr>
      </a:lvl5pPr>
      <a:lvl6pPr marL="8194511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6pPr>
      <a:lvl7pPr marL="9684425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7pPr>
      <a:lvl8pPr marL="11174336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8pPr>
      <a:lvl9pPr marL="12664247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1pPr>
      <a:lvl2pPr marL="148991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2pPr>
      <a:lvl3pPr marL="297982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3pPr>
      <a:lvl4pPr marL="446973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4pPr>
      <a:lvl5pPr marL="595964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5pPr>
      <a:lvl6pPr marL="7449558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6pPr>
      <a:lvl7pPr marL="8939469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7pPr>
      <a:lvl8pPr marL="1042938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8pPr>
      <a:lvl9pPr marL="1191929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4105" y="2959896"/>
            <a:ext cx="21168432" cy="242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52" tIns="46128" rIns="92252" bIns="4612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51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1" y="28907525"/>
            <a:ext cx="21617154" cy="774053"/>
          </a:xfrm>
          <a:prstGeom prst="rect">
            <a:avLst/>
          </a:prstGeom>
          <a:solidFill>
            <a:srgbClr val="2D7F2A"/>
          </a:solidFill>
          <a:ln>
            <a:noFill/>
          </a:ln>
        </p:spPr>
        <p:txBody>
          <a:bodyPr lIns="212722" tIns="106360" rIns="212722" bIns="106360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34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https://sciforum.net/event/IECBM2024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1001613" y="5502158"/>
            <a:ext cx="196764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1937"/>
          </a:p>
        </p:txBody>
      </p:sp>
      <p:sp>
        <p:nvSpPr>
          <p:cNvPr id="4" name="TextBox 3"/>
          <p:cNvSpPr txBox="1"/>
          <p:nvPr/>
        </p:nvSpPr>
        <p:spPr>
          <a:xfrm>
            <a:off x="333337" y="5906016"/>
            <a:ext cx="10185976" cy="651589"/>
          </a:xfrm>
          <a:prstGeom prst="rect">
            <a:avLst/>
          </a:prstGeom>
          <a:solidFill>
            <a:srgbClr val="2D7F2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INTRODUCTION &amp; AIM </a:t>
            </a:r>
            <a:endParaRPr lang="en-SG" sz="3634" dirty="0"/>
          </a:p>
        </p:txBody>
      </p:sp>
      <p:sp>
        <p:nvSpPr>
          <p:cNvPr id="31" name="TextBox 30"/>
          <p:cNvSpPr txBox="1"/>
          <p:nvPr/>
        </p:nvSpPr>
        <p:spPr>
          <a:xfrm>
            <a:off x="11077009" y="5906015"/>
            <a:ext cx="10185976" cy="651589"/>
          </a:xfrm>
          <a:prstGeom prst="rect">
            <a:avLst/>
          </a:prstGeom>
          <a:solidFill>
            <a:srgbClr val="2D7F2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RESULTS &amp; DISCUSSION</a:t>
            </a:r>
            <a:endParaRPr lang="en-SG" sz="3634" dirty="0"/>
          </a:p>
        </p:txBody>
      </p:sp>
      <p:sp>
        <p:nvSpPr>
          <p:cNvPr id="33" name="TextBox 32"/>
          <p:cNvSpPr txBox="1"/>
          <p:nvPr/>
        </p:nvSpPr>
        <p:spPr>
          <a:xfrm>
            <a:off x="11077009" y="22896952"/>
            <a:ext cx="10185976" cy="651589"/>
          </a:xfrm>
          <a:prstGeom prst="rect">
            <a:avLst/>
          </a:prstGeom>
          <a:solidFill>
            <a:srgbClr val="2D7F2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CONCLUSION</a:t>
            </a:r>
            <a:endParaRPr lang="en-SG" sz="3634" dirty="0"/>
          </a:p>
        </p:txBody>
      </p:sp>
      <p:sp>
        <p:nvSpPr>
          <p:cNvPr id="34" name="TextBox 33"/>
          <p:cNvSpPr txBox="1"/>
          <p:nvPr/>
        </p:nvSpPr>
        <p:spPr>
          <a:xfrm>
            <a:off x="11077009" y="25736844"/>
            <a:ext cx="10185976" cy="651589"/>
          </a:xfrm>
          <a:prstGeom prst="rect">
            <a:avLst/>
          </a:prstGeom>
          <a:solidFill>
            <a:srgbClr val="2D7F2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FUTURE WORK / </a:t>
            </a:r>
            <a:r>
              <a:rPr lang="en-US" altLang="zh-CN" sz="3634" dirty="0"/>
              <a:t>REFERENCES</a:t>
            </a:r>
            <a:endParaRPr lang="en-US" sz="3634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60258" y="-1026990"/>
            <a:ext cx="307695" cy="30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18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7951" y="15175244"/>
            <a:ext cx="10185976" cy="651589"/>
          </a:xfrm>
          <a:prstGeom prst="rect">
            <a:avLst/>
          </a:prstGeom>
          <a:solidFill>
            <a:srgbClr val="2D7F2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METHOD</a:t>
            </a:r>
            <a:endParaRPr lang="en-SG" sz="3634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D55609-320B-99A0-8BB3-3315F2629853}"/>
              </a:ext>
            </a:extLst>
          </p:cNvPr>
          <p:cNvSpPr txBox="1"/>
          <p:nvPr/>
        </p:nvSpPr>
        <p:spPr>
          <a:xfrm>
            <a:off x="1524000" y="7650480"/>
            <a:ext cx="18501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/>
              <a:t>Hello  this is a test</a:t>
            </a:r>
            <a:endParaRPr lang="en-US" sz="1600" dirty="0"/>
          </a:p>
        </p:txBody>
      </p:sp>
      <p:pic>
        <p:nvPicPr>
          <p:cNvPr id="6" name="Picture 5" descr="A green plant with white text&#10;&#10;Description automatically generated">
            <a:extLst>
              <a:ext uri="{FF2B5EF4-FFF2-40B4-BE49-F238E27FC236}">
                <a16:creationId xmlns:a16="http://schemas.microsoft.com/office/drawing/2014/main" id="{C7F8565C-7AAD-8DE9-60F8-AF64314D67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4449"/>
            <a:ext cx="21599525" cy="307060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5024</TotalTime>
  <Words>37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Ioana Vintila</cp:lastModifiedBy>
  <cp:revision>108</cp:revision>
  <dcterms:created xsi:type="dcterms:W3CDTF">2007-01-10T04:59:32Z</dcterms:created>
  <dcterms:modified xsi:type="dcterms:W3CDTF">2024-04-01T04:35:17Z</dcterms:modified>
</cp:coreProperties>
</file>