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27C"/>
    <a:srgbClr val="2D7F2A"/>
    <a:srgbClr val="FFFFFF"/>
    <a:srgbClr val="CC0000"/>
    <a:srgbClr val="C60C30"/>
    <a:srgbClr val="A50021"/>
    <a:srgbClr val="003478"/>
    <a:srgbClr val="003399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5" d="100"/>
          <a:sy n="25" d="100"/>
        </p:scale>
        <p:origin x="2898" y="9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7DB27C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https://sciforum.net/event/IECF2024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7DB27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7DB27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7DB27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7DB27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7DB27C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 descr="A blue and green background with white text&#10;&#10;Description automatically generated">
            <a:extLst>
              <a:ext uri="{FF2B5EF4-FFF2-40B4-BE49-F238E27FC236}">
                <a16:creationId xmlns:a16="http://schemas.microsoft.com/office/drawing/2014/main" id="{B8D18EBD-FDF6-C1BC-830B-DFC8ADCCA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385" y="7936"/>
            <a:ext cx="21446173" cy="36792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4886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 JOYCE</cp:lastModifiedBy>
  <cp:revision>106</cp:revision>
  <dcterms:created xsi:type="dcterms:W3CDTF">2007-01-10T04:59:32Z</dcterms:created>
  <dcterms:modified xsi:type="dcterms:W3CDTF">2023-10-19T10:15:12Z</dcterms:modified>
</cp:coreProperties>
</file>