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4" r:id="rId4"/>
    <p:sldId id="267" r:id="rId5"/>
    <p:sldId id="265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7B7C"/>
    <a:srgbClr val="EAEAEA"/>
    <a:srgbClr val="FCFBF2"/>
    <a:srgbClr val="000000"/>
    <a:srgbClr val="EBE4AF"/>
    <a:srgbClr val="EBFFFF"/>
    <a:srgbClr val="073759"/>
    <a:srgbClr val="CC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29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57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42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48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898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8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3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077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577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317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405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9AEB6-5A5C-4DB2-9D46-98EABA38A501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6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://www.sciforum.net/logi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9100" y="2987886"/>
            <a:ext cx="83058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Palatino Linotype" panose="02040502050505030304" pitchFamily="18" charset="0"/>
              </a:rPr>
              <a:t>Title of the Presentation</a:t>
            </a:r>
          </a:p>
          <a:p>
            <a:pPr algn="ctr"/>
            <a:endParaRPr lang="fr-FR" dirty="0">
              <a:latin typeface="Palatino Linotype" panose="02040502050505030304" pitchFamily="18" charset="0"/>
            </a:endParaRPr>
          </a:p>
          <a:p>
            <a:pPr algn="ctr"/>
            <a:r>
              <a:rPr lang="it-IT" b="1" dirty="0">
                <a:latin typeface="Palatino Linotype" panose="02040502050505030304" pitchFamily="18" charset="0"/>
              </a:rPr>
              <a:t>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1,</a:t>
            </a:r>
            <a:r>
              <a:rPr lang="it-IT" b="1" dirty="0">
                <a:latin typeface="Palatino Linotype" panose="02040502050505030304" pitchFamily="18" charset="0"/>
              </a:rPr>
              <a:t>*, 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2</a:t>
            </a:r>
            <a:r>
              <a:rPr lang="it-IT" b="1" dirty="0">
                <a:latin typeface="Palatino Linotype" panose="02040502050505030304" pitchFamily="18" charset="0"/>
              </a:rPr>
              <a:t>, and 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2</a:t>
            </a:r>
          </a:p>
          <a:p>
            <a:endParaRPr lang="it-IT" b="1" baseline="30000" dirty="0">
              <a:latin typeface="Palatino Linotype" panose="02040502050505030304" pitchFamily="18" charset="0"/>
            </a:endParaRPr>
          </a:p>
          <a:p>
            <a:endParaRPr lang="fr-FR" dirty="0">
              <a:latin typeface="Palatino Linotype" panose="02040502050505030304" pitchFamily="18" charset="0"/>
            </a:endParaRPr>
          </a:p>
          <a:p>
            <a:r>
              <a:rPr lang="en-US" baseline="30000" dirty="0">
                <a:latin typeface="Palatino Linotype" panose="02040502050505030304" pitchFamily="18" charset="0"/>
              </a:rPr>
              <a:t>1</a:t>
            </a:r>
            <a:r>
              <a:rPr lang="en-US" dirty="0">
                <a:latin typeface="Palatino Linotype" panose="02040502050505030304" pitchFamily="18" charset="0"/>
              </a:rPr>
              <a:t> Full Affiliation, Address; </a:t>
            </a:r>
            <a:endParaRPr lang="fr-FR" dirty="0">
              <a:latin typeface="Palatino Linotype" panose="02040502050505030304" pitchFamily="18" charset="0"/>
            </a:endParaRPr>
          </a:p>
          <a:p>
            <a:r>
              <a:rPr lang="en-US" baseline="30000" dirty="0">
                <a:latin typeface="Palatino Linotype" panose="02040502050505030304" pitchFamily="18" charset="0"/>
              </a:rPr>
              <a:t>2</a:t>
            </a:r>
            <a:r>
              <a:rPr lang="en-US" dirty="0">
                <a:latin typeface="Palatino Linotype" panose="02040502050505030304" pitchFamily="18" charset="0"/>
              </a:rPr>
              <a:t> Full Affiliation, Address. </a:t>
            </a:r>
          </a:p>
          <a:p>
            <a:endParaRPr lang="fr-FR" dirty="0">
              <a:latin typeface="Palatino Linotype" panose="02040502050505030304" pitchFamily="18" charset="0"/>
            </a:endParaRPr>
          </a:p>
          <a:p>
            <a:r>
              <a:rPr lang="en-US" sz="1400" b="1" dirty="0">
                <a:latin typeface="Palatino Linotype" panose="02040502050505030304" pitchFamily="18" charset="0"/>
              </a:rPr>
              <a:t>*</a:t>
            </a:r>
            <a:r>
              <a:rPr lang="en-US" sz="1400" dirty="0">
                <a:latin typeface="Palatino Linotype" panose="02040502050505030304" pitchFamily="18" charset="0"/>
              </a:rPr>
              <a:t> Corresponding author: </a:t>
            </a:r>
            <a:r>
              <a:rPr lang="en-US" sz="1400" dirty="0" err="1">
                <a:latin typeface="Palatino Linotype" panose="02040502050505030304" pitchFamily="18" charset="0"/>
              </a:rPr>
              <a:t>author@email</a:t>
            </a:r>
            <a:endParaRPr lang="fr-FR" sz="1400" dirty="0">
              <a:latin typeface="Palatino Linotype" panose="020405020505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9100" y="5749336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Palatino Linotype" panose="02040502050505030304" pitchFamily="18" charset="0"/>
              </a:rPr>
              <a:t>Insert logos of </a:t>
            </a:r>
            <a:r>
              <a:rPr lang="fr-FR" dirty="0" err="1">
                <a:latin typeface="Palatino Linotype" panose="02040502050505030304" pitchFamily="18" charset="0"/>
              </a:rPr>
              <a:t>your</a:t>
            </a:r>
            <a:r>
              <a:rPr lang="fr-FR" dirty="0">
                <a:latin typeface="Palatino Linotype" panose="02040502050505030304" pitchFamily="18" charset="0"/>
              </a:rPr>
              <a:t> </a:t>
            </a:r>
            <a:r>
              <a:rPr lang="fr-FR" dirty="0" err="1">
                <a:latin typeface="Palatino Linotype" panose="02040502050505030304" pitchFamily="18" charset="0"/>
              </a:rPr>
              <a:t>lab</a:t>
            </a:r>
            <a:r>
              <a:rPr lang="fr-FR" dirty="0">
                <a:latin typeface="Palatino Linotype" panose="02040502050505030304" pitchFamily="18" charset="0"/>
              </a:rPr>
              <a:t>/institution </a:t>
            </a:r>
            <a:r>
              <a:rPr lang="fr-FR" dirty="0" err="1">
                <a:latin typeface="Palatino Linotype" panose="02040502050505030304" pitchFamily="18" charset="0"/>
              </a:rPr>
              <a:t>here</a:t>
            </a:r>
            <a:endParaRPr lang="fr-FR" dirty="0">
              <a:latin typeface="Palatino Linotype" panose="02040502050505030304" pitchFamily="18" charset="0"/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1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C10476-C1F0-427A-A7B0-E7438F3DB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88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605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65638"/>
            <a:ext cx="7924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Palatino Linotype" panose="02040502050505030304" pitchFamily="18" charset="0"/>
              </a:rPr>
              <a:t>Abstract: </a:t>
            </a:r>
            <a:r>
              <a:rPr lang="fr-FR" dirty="0">
                <a:latin typeface="Palatino Linotype" panose="02040502050505030304" pitchFamily="18" charset="0"/>
              </a:rPr>
              <a:t>One slide, Max 200 </a:t>
            </a:r>
            <a:r>
              <a:rPr lang="fr-FR" dirty="0" err="1">
                <a:latin typeface="Palatino Linotype" panose="02040502050505030304" pitchFamily="18" charset="0"/>
              </a:rPr>
              <a:t>words</a:t>
            </a:r>
            <a:endParaRPr lang="fr-FR" dirty="0">
              <a:latin typeface="Palatino Linotype" panose="02040502050505030304" pitchFamily="18" charset="0"/>
            </a:endParaRPr>
          </a:p>
          <a:p>
            <a:r>
              <a:rPr lang="en-US" b="1" dirty="0"/>
              <a:t>First Canadian Peptide and Protein Community Virtual Symposium</a:t>
            </a:r>
          </a:p>
          <a:p>
            <a:r>
              <a:rPr lang="en-US" dirty="0"/>
              <a:t>(</a:t>
            </a:r>
            <a:r>
              <a:rPr lang="en-US" b="1" dirty="0"/>
              <a:t>CPPC 2021</a:t>
            </a:r>
            <a:r>
              <a:rPr lang="en-US" dirty="0"/>
              <a:t>) </a:t>
            </a:r>
            <a:r>
              <a:rPr lang="en-US" dirty="0">
                <a:latin typeface="Palatino Linotype" panose="02040502050505030304" pitchFamily="18" charset="0"/>
              </a:rPr>
              <a:t>is absolutely free of charge for contributors and visitors. All accepted submissions will be displayed on the internet, at </a:t>
            </a:r>
            <a:r>
              <a:rPr lang="en-US" dirty="0"/>
              <a:t>https://sciforum.net/conference/CPPC2021</a:t>
            </a:r>
            <a:r>
              <a:rPr lang="en-US" dirty="0">
                <a:latin typeface="Palatino Linotype" panose="02040502050505030304" pitchFamily="18" charset="0"/>
              </a:rPr>
              <a:t>, on </a:t>
            </a:r>
            <a:r>
              <a:rPr lang="en-US" b="1" dirty="0">
                <a:latin typeface="Palatino Linotype" panose="02040502050505030304" pitchFamily="18" charset="0"/>
              </a:rPr>
              <a:t>27</a:t>
            </a:r>
            <a:r>
              <a:rPr lang="en-US" b="1" dirty="0"/>
              <a:t>–28 May</a:t>
            </a:r>
            <a:r>
              <a:rPr lang="en-US" altLang="zh-CN" b="1" dirty="0"/>
              <a:t> 2021</a:t>
            </a:r>
            <a:r>
              <a:rPr lang="en-US" dirty="0">
                <a:latin typeface="Palatino Linotype" panose="02040502050505030304" pitchFamily="18" charset="0"/>
              </a:rPr>
              <a:t>. Researchers are invited to present their work under the form of slides using the template provided by the Conference (see Instructions for Authors). Abstract can be submitted on line at </a:t>
            </a:r>
            <a:r>
              <a:rPr lang="en-US" u="sng" dirty="0">
                <a:latin typeface="Palatino Linotype" panose="02040502050505030304" pitchFamily="18" charset="0"/>
                <a:hlinkClick r:id="rId2"/>
              </a:rPr>
              <a:t>http://www.sciforum.net/login</a:t>
            </a:r>
            <a:r>
              <a:rPr lang="en-US" dirty="0">
                <a:latin typeface="Palatino Linotype" panose="02040502050505030304" pitchFamily="18" charset="0"/>
              </a:rPr>
              <a:t> from now until </a:t>
            </a:r>
            <a:r>
              <a:rPr lang="en-US" sz="1800" b="1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31 March 2021</a:t>
            </a:r>
            <a:r>
              <a:rPr lang="en-US" dirty="0">
                <a:latin typeface="Palatino Linotype" panose="02040502050505030304" pitchFamily="18" charset="0"/>
              </a:rPr>
              <a:t>. Abstract acceptance will be notified not later than </a:t>
            </a:r>
            <a:r>
              <a:rPr lang="en-US" sz="1800" b="1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14 April 2021</a:t>
            </a:r>
            <a:r>
              <a:rPr lang="en-US" dirty="0">
                <a:latin typeface="Palatino Linotype" panose="02040502050505030304" pitchFamily="18" charset="0"/>
              </a:rPr>
              <a:t>. Full power point presentation should be submitted by </a:t>
            </a:r>
            <a:r>
              <a:rPr lang="en-US" sz="1800" b="1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 May 2021.</a:t>
            </a:r>
            <a:endParaRPr lang="en-US" dirty="0">
              <a:latin typeface="Palatino Linotype" panose="02040502050505030304" pitchFamily="18" charset="0"/>
            </a:endParaRPr>
          </a:p>
          <a:p>
            <a:endParaRPr lang="fr-FR" dirty="0">
              <a:latin typeface="Palatino Linotype" panose="02040502050505030304" pitchFamily="18" charset="0"/>
            </a:endParaRPr>
          </a:p>
          <a:p>
            <a:endParaRPr lang="en-US" dirty="0">
              <a:latin typeface="Palatino Linotype" panose="02040502050505030304" pitchFamily="18" charset="0"/>
            </a:endParaRPr>
          </a:p>
          <a:p>
            <a:endParaRPr lang="en-US" dirty="0">
              <a:latin typeface="Palatino Linotype" panose="02040502050505030304" pitchFamily="18" charset="0"/>
            </a:endParaRPr>
          </a:p>
          <a:p>
            <a:r>
              <a:rPr lang="fr-FR" b="1" dirty="0">
                <a:latin typeface="Palatino Linotype" panose="02040502050505030304" pitchFamily="18" charset="0"/>
              </a:rPr>
              <a:t>Keywords: </a:t>
            </a:r>
            <a:r>
              <a:rPr lang="fr-FR" dirty="0">
                <a:latin typeface="Palatino Linotype" panose="02040502050505030304" pitchFamily="18" charset="0"/>
              </a:rPr>
              <a:t>3 to 5 keywords, sep</a:t>
            </a:r>
            <a:r>
              <a:rPr lang="en-US" altLang="zh-CN" dirty="0">
                <a:latin typeface="Palatino Linotype" panose="02040502050505030304" pitchFamily="18" charset="0"/>
              </a:rPr>
              <a:t>a</a:t>
            </a:r>
            <a:r>
              <a:rPr lang="fr-FR" dirty="0" err="1">
                <a:latin typeface="Palatino Linotype" panose="02040502050505030304" pitchFamily="18" charset="0"/>
              </a:rPr>
              <a:t>rated</a:t>
            </a:r>
            <a:r>
              <a:rPr lang="fr-FR" dirty="0">
                <a:latin typeface="Palatino Linotype" panose="02040502050505030304" pitchFamily="18" charset="0"/>
              </a:rPr>
              <a:t> by semi colons</a:t>
            </a:r>
            <a:endParaRPr lang="fr-FR" b="1" dirty="0">
              <a:latin typeface="Palatino Linotype" panose="02040502050505030304" pitchFamily="18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2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204557-3247-4572-B6D8-7150239B92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715000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526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3</a:t>
            </a:fld>
            <a:endParaRPr lang="fr-FR">
              <a:latin typeface="Palatino Linotype" panose="0204050205050503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002B9B-22F5-4BDC-BEFF-6702B8A8B395}"/>
              </a:ext>
            </a:extLst>
          </p:cNvPr>
          <p:cNvSpPr txBox="1"/>
          <p:nvPr/>
        </p:nvSpPr>
        <p:spPr>
          <a:xfrm>
            <a:off x="609600" y="685800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Palatino Linotype" panose="02040502050505030304" pitchFamily="18" charset="0"/>
              </a:rPr>
              <a:t>Results and Discussion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ADA6F2-3FC1-4566-B743-58F07B6A36BB}"/>
              </a:ext>
            </a:extLst>
          </p:cNvPr>
          <p:cNvSpPr txBox="1"/>
          <p:nvPr/>
        </p:nvSpPr>
        <p:spPr>
          <a:xfrm>
            <a:off x="609600" y="3506709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Palatino Linotype" panose="02040502050505030304" pitchFamily="18" charset="0"/>
              </a:rPr>
              <a:t>Conclusions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F51366-5F28-45AE-AAFD-D0651C8CC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715000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00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4</a:t>
            </a:fld>
            <a:endParaRPr lang="fr-FR">
              <a:latin typeface="Palatino Linotype" panose="0204050205050503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1C1154-7224-409D-89AD-B63BE3EDE789}"/>
              </a:ext>
            </a:extLst>
          </p:cNvPr>
          <p:cNvSpPr/>
          <p:nvPr/>
        </p:nvSpPr>
        <p:spPr>
          <a:xfrm>
            <a:off x="738554" y="1054128"/>
            <a:ext cx="50010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err="1">
                <a:latin typeface="Palatino Linotype" panose="02040502050505030304" pitchFamily="18" charset="0"/>
              </a:rPr>
              <a:t>Supplementary</a:t>
            </a:r>
            <a:r>
              <a:rPr lang="fr-FR" sz="2400" b="1" dirty="0">
                <a:latin typeface="Palatino Linotype" panose="02040502050505030304" pitchFamily="18" charset="0"/>
              </a:rPr>
              <a:t> Materials</a:t>
            </a:r>
          </a:p>
          <a:p>
            <a:endParaRPr lang="fr-FR" sz="2400" b="1" dirty="0">
              <a:latin typeface="Palatino Linotype" panose="02040502050505030304" pitchFamily="18" charset="0"/>
            </a:endParaRPr>
          </a:p>
          <a:p>
            <a:r>
              <a:rPr lang="fr-FR" sz="2400" dirty="0">
                <a:latin typeface="Palatino Linotype" panose="02040502050505030304" pitchFamily="18" charset="0"/>
              </a:rPr>
              <a:t>Links: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C29560-D078-47CE-8776-E6760C176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715000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170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5</a:t>
            </a:fld>
            <a:endParaRPr lang="fr-FR">
              <a:latin typeface="Palatino Linotype" panose="0204050205050503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9726944-0BF0-4225-81E3-6477EDC7A0A4}"/>
              </a:ext>
            </a:extLst>
          </p:cNvPr>
          <p:cNvSpPr/>
          <p:nvPr/>
        </p:nvSpPr>
        <p:spPr>
          <a:xfrm>
            <a:off x="865163" y="891457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400" b="1" dirty="0" err="1">
                <a:latin typeface="Palatino Linotype" panose="02040502050505030304" pitchFamily="18" charset="0"/>
              </a:rPr>
              <a:t>Acknowledgments</a:t>
            </a:r>
            <a:endParaRPr lang="fr-FR" sz="2400" b="1" dirty="0">
              <a:latin typeface="Palatino Linotype" panose="02040502050505030304" pitchFamily="18" charset="0"/>
            </a:endParaRPr>
          </a:p>
          <a:p>
            <a:endParaRPr lang="fr-FR" sz="2400" b="1" dirty="0">
              <a:latin typeface="Palatino Linotype" panose="02040502050505030304" pitchFamily="18" charset="0"/>
            </a:endParaRPr>
          </a:p>
          <a:p>
            <a:r>
              <a:rPr lang="fr-FR" dirty="0">
                <a:latin typeface="Palatino Linotype" panose="02040502050505030304" pitchFamily="18" charset="0"/>
              </a:rPr>
              <a:t>Insert </a:t>
            </a:r>
            <a:r>
              <a:rPr lang="fr-FR" dirty="0" err="1">
                <a:latin typeface="Palatino Linotype" panose="02040502050505030304" pitchFamily="18" charset="0"/>
              </a:rPr>
              <a:t>here</a:t>
            </a:r>
            <a:r>
              <a:rPr lang="fr-FR" dirty="0">
                <a:latin typeface="Palatino Linotype" panose="02040502050505030304" pitchFamily="18" charset="0"/>
              </a:rPr>
              <a:t>, logos of sponsors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A50E4C-2294-4ECB-9747-7AD35F05B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715000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193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436</TotalTime>
  <Words>204</Words>
  <Application>Microsoft Office PowerPoint</Application>
  <PresentationFormat>On-screen Show (4:3)</PresentationFormat>
  <Paragraphs>30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Palatino Linotype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MDPI</dc:creator>
  <cp:lastModifiedBy>MDPI</cp:lastModifiedBy>
  <cp:revision>48</cp:revision>
  <dcterms:created xsi:type="dcterms:W3CDTF">2017-05-27T02:37:01Z</dcterms:created>
  <dcterms:modified xsi:type="dcterms:W3CDTF">2021-02-22T06:23:28Z</dcterms:modified>
</cp:coreProperties>
</file>