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64" r:id="rId4"/>
    <p:sldId id="267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7B7C"/>
    <a:srgbClr val="EAEAEA"/>
    <a:srgbClr val="FCFBF2"/>
    <a:srgbClr val="000000"/>
    <a:srgbClr val="EBE4AF"/>
    <a:srgbClr val="EBFFFF"/>
    <a:srgbClr val="073759"/>
    <a:srgbClr val="CCFF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AEB6-5A5C-4DB2-9D46-98EABA38A50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8413-8B64-46A0-A043-DA7FCA8C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829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AEB6-5A5C-4DB2-9D46-98EABA38A50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8413-8B64-46A0-A043-DA7FCA8C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57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AEB6-5A5C-4DB2-9D46-98EABA38A50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8413-8B64-46A0-A043-DA7FCA8C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342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AEB6-5A5C-4DB2-9D46-98EABA38A50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8413-8B64-46A0-A043-DA7FCA8C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348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AEB6-5A5C-4DB2-9D46-98EABA38A50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8413-8B64-46A0-A043-DA7FCA8C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898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AEB6-5A5C-4DB2-9D46-98EABA38A50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8413-8B64-46A0-A043-DA7FCA8C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48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AEB6-5A5C-4DB2-9D46-98EABA38A50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8413-8B64-46A0-A043-DA7FCA8C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939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AEB6-5A5C-4DB2-9D46-98EABA38A50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8413-8B64-46A0-A043-DA7FCA8C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077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AEB6-5A5C-4DB2-9D46-98EABA38A50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8413-8B64-46A0-A043-DA7FCA8C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577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AEB6-5A5C-4DB2-9D46-98EABA38A50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8413-8B64-46A0-A043-DA7FCA8C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317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9AEB6-5A5C-4DB2-9D46-98EABA38A50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E8413-8B64-46A0-A043-DA7FCA8C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405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9AEB6-5A5C-4DB2-9D46-98EABA38A501}" type="datetimeFigureOut">
              <a:rPr lang="en-US" smtClean="0"/>
              <a:t>3/16/2021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E8413-8B64-46A0-A043-DA7FCA8C4D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26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www.sciforum.net/logi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9100" y="2757066"/>
            <a:ext cx="83058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Palatino Linotype" panose="02040502050505030304" pitchFamily="18" charset="0"/>
              </a:rPr>
              <a:t>Title of the Presentation</a:t>
            </a:r>
          </a:p>
          <a:p>
            <a:pPr algn="ctr"/>
            <a:endParaRPr lang="fr-FR" dirty="0">
              <a:latin typeface="Palatino Linotype" panose="02040502050505030304" pitchFamily="18" charset="0"/>
            </a:endParaRPr>
          </a:p>
          <a:p>
            <a:pPr algn="ctr"/>
            <a:r>
              <a:rPr lang="it-IT" b="1" dirty="0">
                <a:latin typeface="Palatino Linotype" panose="02040502050505030304" pitchFamily="18" charset="0"/>
              </a:rPr>
              <a:t>Firstname Lastname </a:t>
            </a:r>
            <a:r>
              <a:rPr lang="it-IT" b="1" baseline="30000" dirty="0">
                <a:latin typeface="Palatino Linotype" panose="02040502050505030304" pitchFamily="18" charset="0"/>
              </a:rPr>
              <a:t>1,</a:t>
            </a:r>
            <a:r>
              <a:rPr lang="it-IT" b="1" dirty="0">
                <a:latin typeface="Palatino Linotype" panose="02040502050505030304" pitchFamily="18" charset="0"/>
              </a:rPr>
              <a:t>*, Firstname Lastname </a:t>
            </a:r>
            <a:r>
              <a:rPr lang="it-IT" b="1" baseline="30000" dirty="0">
                <a:latin typeface="Palatino Linotype" panose="02040502050505030304" pitchFamily="18" charset="0"/>
              </a:rPr>
              <a:t>2</a:t>
            </a:r>
            <a:r>
              <a:rPr lang="it-IT" b="1" dirty="0">
                <a:latin typeface="Palatino Linotype" panose="02040502050505030304" pitchFamily="18" charset="0"/>
              </a:rPr>
              <a:t>, and Firstname Lastname </a:t>
            </a:r>
            <a:r>
              <a:rPr lang="it-IT" b="1" baseline="30000" dirty="0">
                <a:latin typeface="Palatino Linotype" panose="02040502050505030304" pitchFamily="18" charset="0"/>
              </a:rPr>
              <a:t>2</a:t>
            </a:r>
          </a:p>
          <a:p>
            <a:endParaRPr lang="it-IT" b="1" baseline="30000" dirty="0">
              <a:latin typeface="Palatino Linotype" panose="02040502050505030304" pitchFamily="18" charset="0"/>
            </a:endParaRPr>
          </a:p>
          <a:p>
            <a:endParaRPr lang="fr-FR" dirty="0">
              <a:latin typeface="Palatino Linotype" panose="02040502050505030304" pitchFamily="18" charset="0"/>
            </a:endParaRPr>
          </a:p>
          <a:p>
            <a:r>
              <a:rPr lang="en-US" baseline="30000" dirty="0">
                <a:latin typeface="Palatino Linotype" panose="02040502050505030304" pitchFamily="18" charset="0"/>
              </a:rPr>
              <a:t>1</a:t>
            </a:r>
            <a:r>
              <a:rPr lang="en-US" dirty="0">
                <a:latin typeface="Palatino Linotype" panose="02040502050505030304" pitchFamily="18" charset="0"/>
              </a:rPr>
              <a:t> Full Affiliation, Address; </a:t>
            </a:r>
            <a:endParaRPr lang="fr-FR" dirty="0">
              <a:latin typeface="Palatino Linotype" panose="02040502050505030304" pitchFamily="18" charset="0"/>
            </a:endParaRPr>
          </a:p>
          <a:p>
            <a:r>
              <a:rPr lang="en-US" baseline="30000" dirty="0">
                <a:latin typeface="Palatino Linotype" panose="02040502050505030304" pitchFamily="18" charset="0"/>
              </a:rPr>
              <a:t>2</a:t>
            </a:r>
            <a:r>
              <a:rPr lang="en-US" dirty="0">
                <a:latin typeface="Palatino Linotype" panose="02040502050505030304" pitchFamily="18" charset="0"/>
              </a:rPr>
              <a:t> Full Affiliation, Address. </a:t>
            </a:r>
          </a:p>
          <a:p>
            <a:endParaRPr lang="fr-FR" dirty="0">
              <a:latin typeface="Palatino Linotype" panose="02040502050505030304" pitchFamily="18" charset="0"/>
            </a:endParaRPr>
          </a:p>
          <a:p>
            <a:r>
              <a:rPr lang="en-US" sz="1400" b="1" dirty="0">
                <a:latin typeface="Palatino Linotype" panose="02040502050505030304" pitchFamily="18" charset="0"/>
              </a:rPr>
              <a:t>*</a:t>
            </a:r>
            <a:r>
              <a:rPr lang="en-US" sz="1400" dirty="0">
                <a:latin typeface="Palatino Linotype" panose="02040502050505030304" pitchFamily="18" charset="0"/>
              </a:rPr>
              <a:t> Corresponding author: </a:t>
            </a:r>
            <a:r>
              <a:rPr lang="en-US" sz="1400" dirty="0" err="1">
                <a:latin typeface="Palatino Linotype" panose="02040502050505030304" pitchFamily="18" charset="0"/>
              </a:rPr>
              <a:t>author@email</a:t>
            </a:r>
            <a:endParaRPr lang="fr-FR" sz="1400" dirty="0">
              <a:latin typeface="Palatino Linotype" panose="0204050205050503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9100" y="5749336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Palatino Linotype" panose="02040502050505030304" pitchFamily="18" charset="0"/>
              </a:rPr>
              <a:t>Insert logos of </a:t>
            </a:r>
            <a:r>
              <a:rPr lang="fr-FR" dirty="0" err="1">
                <a:latin typeface="Palatino Linotype" panose="02040502050505030304" pitchFamily="18" charset="0"/>
              </a:rPr>
              <a:t>your</a:t>
            </a:r>
            <a:r>
              <a:rPr lang="fr-FR" dirty="0">
                <a:latin typeface="Palatino Linotype" panose="02040502050505030304" pitchFamily="18" charset="0"/>
              </a:rPr>
              <a:t> </a:t>
            </a:r>
            <a:r>
              <a:rPr lang="fr-FR" dirty="0" err="1">
                <a:latin typeface="Palatino Linotype" panose="02040502050505030304" pitchFamily="18" charset="0"/>
              </a:rPr>
              <a:t>lab</a:t>
            </a:r>
            <a:r>
              <a:rPr lang="fr-FR" dirty="0">
                <a:latin typeface="Palatino Linotype" panose="02040502050505030304" pitchFamily="18" charset="0"/>
              </a:rPr>
              <a:t>/institution </a:t>
            </a:r>
            <a:r>
              <a:rPr lang="fr-FR" dirty="0" err="1">
                <a:latin typeface="Palatino Linotype" panose="02040502050505030304" pitchFamily="18" charset="0"/>
              </a:rPr>
              <a:t>here</a:t>
            </a:r>
            <a:endParaRPr lang="fr-FR" dirty="0">
              <a:latin typeface="Palatino Linotype" panose="02040502050505030304" pitchFamily="18" charset="0"/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934200" y="6356350"/>
            <a:ext cx="2133600" cy="365125"/>
          </a:xfrm>
        </p:spPr>
        <p:txBody>
          <a:bodyPr/>
          <a:lstStyle/>
          <a:p>
            <a:fld id="{FCAEAE96-855E-42B1-8DE9-9C9E68DE18C5}" type="slidenum">
              <a:rPr lang="fr-FR" smtClean="0">
                <a:latin typeface="Palatino Linotype" panose="02040502050505030304" pitchFamily="18" charset="0"/>
              </a:rPr>
              <a:pPr/>
              <a:t>1</a:t>
            </a:fld>
            <a:endParaRPr lang="fr-FR">
              <a:latin typeface="Palatino Linotype" panose="0204050205050503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15CAC4B-2BFF-4046-920A-E6E3573526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92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605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665638"/>
            <a:ext cx="7924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Palatino Linotype" panose="02040502050505030304" pitchFamily="18" charset="0"/>
              </a:rPr>
              <a:t>Abstract: </a:t>
            </a:r>
            <a:r>
              <a:rPr lang="fr-FR" dirty="0">
                <a:latin typeface="Palatino Linotype" panose="02040502050505030304" pitchFamily="18" charset="0"/>
              </a:rPr>
              <a:t>One slide, Max 200 </a:t>
            </a:r>
            <a:r>
              <a:rPr lang="fr-FR" dirty="0" err="1">
                <a:latin typeface="Palatino Linotype" panose="02040502050505030304" pitchFamily="18" charset="0"/>
              </a:rPr>
              <a:t>words</a:t>
            </a:r>
            <a:endParaRPr lang="fr-FR" dirty="0">
              <a:latin typeface="Palatino Linotype" panose="02040502050505030304" pitchFamily="18" charset="0"/>
            </a:endParaRPr>
          </a:p>
          <a:p>
            <a:r>
              <a:rPr lang="en-US" b="1" dirty="0"/>
              <a:t>T</a:t>
            </a:r>
            <a:r>
              <a:rPr lang="en-US" altLang="zh-CN" b="1" dirty="0"/>
              <a:t>he </a:t>
            </a:r>
            <a:r>
              <a:rPr lang="en-US" b="1" dirty="0"/>
              <a:t>1st International Electronic Conference on Biomedicine </a:t>
            </a:r>
            <a:r>
              <a:rPr lang="en-US" dirty="0">
                <a:latin typeface="Palatino Linotype" panose="02040502050505030304" pitchFamily="18" charset="0"/>
              </a:rPr>
              <a:t>is absolutely free of charge for contributors and visitors. All accepted submissions will be displayed on the internet, at </a:t>
            </a:r>
            <a:r>
              <a:rPr lang="en-US" dirty="0"/>
              <a:t>https://ecb2021.sciforum.net/, </a:t>
            </a:r>
            <a:r>
              <a:rPr lang="en-US" dirty="0">
                <a:latin typeface="Palatino Linotype" panose="02040502050505030304" pitchFamily="18" charset="0"/>
              </a:rPr>
              <a:t>on </a:t>
            </a:r>
            <a:r>
              <a:rPr lang="en-US" b="1" dirty="0"/>
              <a:t>1–26 J</a:t>
            </a:r>
            <a:r>
              <a:rPr lang="en-US" altLang="zh-CN" b="1" dirty="0"/>
              <a:t>une</a:t>
            </a:r>
            <a:r>
              <a:rPr lang="en-US" b="1" dirty="0"/>
              <a:t> 2021</a:t>
            </a:r>
            <a:r>
              <a:rPr lang="en-US" dirty="0">
                <a:latin typeface="Palatino Linotype" panose="02040502050505030304" pitchFamily="18" charset="0"/>
              </a:rPr>
              <a:t>. Researchers are invited to present their work under the form of slides using the template provided by the Conference (see Instructions for Authors). Abstract can be submitted on line at </a:t>
            </a:r>
            <a:r>
              <a:rPr lang="en-US" u="sng" dirty="0">
                <a:latin typeface="Palatino Linotype" panose="02040502050505030304" pitchFamily="18" charset="0"/>
                <a:hlinkClick r:id="rId2"/>
              </a:rPr>
              <a:t>http://www.sciforum.net/login</a:t>
            </a:r>
            <a:r>
              <a:rPr lang="en-US" dirty="0">
                <a:latin typeface="Palatino Linotype" panose="02040502050505030304" pitchFamily="18" charset="0"/>
              </a:rPr>
              <a:t> from now until </a:t>
            </a:r>
            <a:r>
              <a:rPr lang="en-US" b="1" dirty="0"/>
              <a:t>14 M</a:t>
            </a:r>
            <a:r>
              <a:rPr lang="en-US" altLang="zh-CN" b="1" dirty="0"/>
              <a:t>arch </a:t>
            </a:r>
            <a:r>
              <a:rPr lang="en-US" b="1" dirty="0"/>
              <a:t>2021</a:t>
            </a:r>
            <a:r>
              <a:rPr lang="en-US" dirty="0">
                <a:latin typeface="Palatino Linotype" panose="02040502050505030304" pitchFamily="18" charset="0"/>
              </a:rPr>
              <a:t>. Abstract acceptance will be notified not later than </a:t>
            </a:r>
            <a:r>
              <a:rPr lang="en-US" b="1" dirty="0"/>
              <a:t>31 March 2021</a:t>
            </a:r>
            <a:r>
              <a:rPr lang="en-US" dirty="0">
                <a:latin typeface="Palatino Linotype" panose="02040502050505030304" pitchFamily="18" charset="0"/>
              </a:rPr>
              <a:t>. Full power point presentation should be submitted by </a:t>
            </a:r>
            <a:r>
              <a:rPr lang="en-US" b="1" dirty="0">
                <a:latin typeface="Palatino Linotype" panose="02040502050505030304" pitchFamily="18" charset="0"/>
              </a:rPr>
              <a:t>30</a:t>
            </a:r>
            <a:r>
              <a:rPr lang="en-US" b="1" dirty="0"/>
              <a:t> A</a:t>
            </a:r>
            <a:r>
              <a:rPr lang="en-US" altLang="zh-CN" b="1" dirty="0"/>
              <a:t>pril </a:t>
            </a:r>
            <a:r>
              <a:rPr lang="en-US" b="1" dirty="0"/>
              <a:t>2021</a:t>
            </a:r>
            <a:r>
              <a:rPr lang="en-US" dirty="0">
                <a:latin typeface="Palatino Linotype" panose="02040502050505030304" pitchFamily="18" charset="0"/>
              </a:rPr>
              <a:t>. </a:t>
            </a:r>
          </a:p>
          <a:p>
            <a:endParaRPr lang="fr-FR" dirty="0">
              <a:latin typeface="Palatino Linotype" panose="02040502050505030304" pitchFamily="18" charset="0"/>
            </a:endParaRPr>
          </a:p>
          <a:p>
            <a:endParaRPr lang="en-US" dirty="0">
              <a:latin typeface="Palatino Linotype" panose="02040502050505030304" pitchFamily="18" charset="0"/>
            </a:endParaRPr>
          </a:p>
          <a:p>
            <a:endParaRPr lang="en-US" dirty="0">
              <a:latin typeface="Palatino Linotype" panose="02040502050505030304" pitchFamily="18" charset="0"/>
            </a:endParaRPr>
          </a:p>
          <a:p>
            <a:r>
              <a:rPr lang="fr-FR" b="1" dirty="0">
                <a:latin typeface="Palatino Linotype" panose="02040502050505030304" pitchFamily="18" charset="0"/>
              </a:rPr>
              <a:t>Keywords: </a:t>
            </a:r>
            <a:r>
              <a:rPr lang="fr-FR" dirty="0">
                <a:latin typeface="Palatino Linotype" panose="02040502050505030304" pitchFamily="18" charset="0"/>
              </a:rPr>
              <a:t>3 to 5 keywords, sep</a:t>
            </a:r>
            <a:r>
              <a:rPr lang="en-US" altLang="zh-CN" dirty="0">
                <a:latin typeface="Palatino Linotype" panose="02040502050505030304" pitchFamily="18" charset="0"/>
              </a:rPr>
              <a:t>a</a:t>
            </a:r>
            <a:r>
              <a:rPr lang="fr-FR" dirty="0" err="1">
                <a:latin typeface="Palatino Linotype" panose="02040502050505030304" pitchFamily="18" charset="0"/>
              </a:rPr>
              <a:t>rated</a:t>
            </a:r>
            <a:r>
              <a:rPr lang="fr-FR" dirty="0">
                <a:latin typeface="Palatino Linotype" panose="02040502050505030304" pitchFamily="18" charset="0"/>
              </a:rPr>
              <a:t> by semi colons</a:t>
            </a:r>
            <a:endParaRPr lang="fr-FR" b="1" dirty="0">
              <a:latin typeface="Palatino Linotype" panose="02040502050505030304" pitchFamily="18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6356350"/>
            <a:ext cx="2133600" cy="365125"/>
          </a:xfrm>
        </p:spPr>
        <p:txBody>
          <a:bodyPr/>
          <a:lstStyle/>
          <a:p>
            <a:fld id="{FCAEAE96-855E-42B1-8DE9-9C9E68DE18C5}" type="slidenum">
              <a:rPr lang="fr-FR" smtClean="0">
                <a:latin typeface="Palatino Linotype" panose="02040502050505030304" pitchFamily="18" charset="0"/>
              </a:rPr>
              <a:pPr/>
              <a:t>2</a:t>
            </a:fld>
            <a:endParaRPr lang="fr-FR">
              <a:latin typeface="Palatino Linotype" panose="0204050205050503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523789D-810C-4A8C-84EF-518021AA75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132" y="5288132"/>
            <a:ext cx="1569868" cy="156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9526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6356350"/>
            <a:ext cx="2133600" cy="365125"/>
          </a:xfrm>
        </p:spPr>
        <p:txBody>
          <a:bodyPr/>
          <a:lstStyle/>
          <a:p>
            <a:fld id="{FCAEAE96-855E-42B1-8DE9-9C9E68DE18C5}" type="slidenum">
              <a:rPr lang="fr-FR" smtClean="0">
                <a:latin typeface="Palatino Linotype" panose="02040502050505030304" pitchFamily="18" charset="0"/>
              </a:rPr>
              <a:pPr/>
              <a:t>3</a:t>
            </a:fld>
            <a:endParaRPr lang="fr-FR">
              <a:latin typeface="Palatino Linotype" panose="0204050205050503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002B9B-22F5-4BDC-BEFF-6702B8A8B395}"/>
              </a:ext>
            </a:extLst>
          </p:cNvPr>
          <p:cNvSpPr txBox="1"/>
          <p:nvPr/>
        </p:nvSpPr>
        <p:spPr>
          <a:xfrm>
            <a:off x="609600" y="685800"/>
            <a:ext cx="815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Palatino Linotype" panose="02040502050505030304" pitchFamily="18" charset="0"/>
              </a:rPr>
              <a:t>Results and Discussion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ADA6F2-3FC1-4566-B743-58F07B6A36BB}"/>
              </a:ext>
            </a:extLst>
          </p:cNvPr>
          <p:cNvSpPr txBox="1"/>
          <p:nvPr/>
        </p:nvSpPr>
        <p:spPr>
          <a:xfrm>
            <a:off x="609600" y="3506709"/>
            <a:ext cx="815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>
                <a:latin typeface="Palatino Linotype" panose="02040502050505030304" pitchFamily="18" charset="0"/>
              </a:rPr>
              <a:t>Conclusions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61D2D1D-E2EF-486F-9C89-6C4179AAAD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132" y="5288132"/>
            <a:ext cx="1569868" cy="156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00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6356350"/>
            <a:ext cx="2133600" cy="365125"/>
          </a:xfrm>
        </p:spPr>
        <p:txBody>
          <a:bodyPr/>
          <a:lstStyle/>
          <a:p>
            <a:fld id="{FCAEAE96-855E-42B1-8DE9-9C9E68DE18C5}" type="slidenum">
              <a:rPr lang="fr-FR" smtClean="0">
                <a:latin typeface="Palatino Linotype" panose="02040502050505030304" pitchFamily="18" charset="0"/>
              </a:rPr>
              <a:pPr/>
              <a:t>4</a:t>
            </a:fld>
            <a:endParaRPr lang="fr-FR">
              <a:latin typeface="Palatino Linotype" panose="0204050205050503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41C1154-7224-409D-89AD-B63BE3EDE789}"/>
              </a:ext>
            </a:extLst>
          </p:cNvPr>
          <p:cNvSpPr/>
          <p:nvPr/>
        </p:nvSpPr>
        <p:spPr>
          <a:xfrm>
            <a:off x="738554" y="1054128"/>
            <a:ext cx="50010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err="1">
                <a:latin typeface="Palatino Linotype" panose="02040502050505030304" pitchFamily="18" charset="0"/>
              </a:rPr>
              <a:t>Supplementary</a:t>
            </a:r>
            <a:r>
              <a:rPr lang="fr-FR" sz="2400" b="1" dirty="0">
                <a:latin typeface="Palatino Linotype" panose="02040502050505030304" pitchFamily="18" charset="0"/>
              </a:rPr>
              <a:t> Materials</a:t>
            </a:r>
          </a:p>
          <a:p>
            <a:endParaRPr lang="fr-FR" sz="2400" b="1" dirty="0">
              <a:latin typeface="Palatino Linotype" panose="02040502050505030304" pitchFamily="18" charset="0"/>
            </a:endParaRPr>
          </a:p>
          <a:p>
            <a:r>
              <a:rPr lang="fr-FR" sz="2400" dirty="0">
                <a:latin typeface="Palatino Linotype" panose="02040502050505030304" pitchFamily="18" charset="0"/>
              </a:rPr>
              <a:t>Links: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BB33FFB-581A-427E-91C9-EBDC9EB800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132" y="5288132"/>
            <a:ext cx="1569868" cy="156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170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34200" y="6356350"/>
            <a:ext cx="2133600" cy="365125"/>
          </a:xfrm>
        </p:spPr>
        <p:txBody>
          <a:bodyPr/>
          <a:lstStyle/>
          <a:p>
            <a:fld id="{FCAEAE96-855E-42B1-8DE9-9C9E68DE18C5}" type="slidenum">
              <a:rPr lang="fr-FR" smtClean="0">
                <a:latin typeface="Palatino Linotype" panose="02040502050505030304" pitchFamily="18" charset="0"/>
              </a:rPr>
              <a:pPr/>
              <a:t>5</a:t>
            </a:fld>
            <a:endParaRPr lang="fr-FR">
              <a:latin typeface="Palatino Linotype" panose="0204050205050503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9726944-0BF0-4225-81E3-6477EDC7A0A4}"/>
              </a:ext>
            </a:extLst>
          </p:cNvPr>
          <p:cNvSpPr/>
          <p:nvPr/>
        </p:nvSpPr>
        <p:spPr>
          <a:xfrm>
            <a:off x="865163" y="891457"/>
            <a:ext cx="4572000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2400" b="1" dirty="0" err="1">
                <a:latin typeface="Palatino Linotype" panose="02040502050505030304" pitchFamily="18" charset="0"/>
              </a:rPr>
              <a:t>Acknowledgments</a:t>
            </a:r>
            <a:endParaRPr lang="fr-FR" sz="2400" b="1" dirty="0">
              <a:latin typeface="Palatino Linotype" panose="02040502050505030304" pitchFamily="18" charset="0"/>
            </a:endParaRPr>
          </a:p>
          <a:p>
            <a:endParaRPr lang="fr-FR" sz="2400" b="1" dirty="0">
              <a:latin typeface="Palatino Linotype" panose="02040502050505030304" pitchFamily="18" charset="0"/>
            </a:endParaRPr>
          </a:p>
          <a:p>
            <a:r>
              <a:rPr lang="fr-FR" dirty="0">
                <a:latin typeface="Palatino Linotype" panose="02040502050505030304" pitchFamily="18" charset="0"/>
              </a:rPr>
              <a:t>Insert </a:t>
            </a:r>
            <a:r>
              <a:rPr lang="fr-FR" dirty="0" err="1">
                <a:latin typeface="Palatino Linotype" panose="02040502050505030304" pitchFamily="18" charset="0"/>
              </a:rPr>
              <a:t>here</a:t>
            </a:r>
            <a:r>
              <a:rPr lang="fr-FR" dirty="0">
                <a:latin typeface="Palatino Linotype" panose="02040502050505030304" pitchFamily="18" charset="0"/>
              </a:rPr>
              <a:t>, logos of sponsors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2E11A0-B7E9-4809-938C-5F2940BC0C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4132" y="5288132"/>
            <a:ext cx="1569868" cy="156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193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435</TotalTime>
  <Words>197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Palatino Linotype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MDPI</dc:creator>
  <cp:lastModifiedBy>MDPI</cp:lastModifiedBy>
  <cp:revision>54</cp:revision>
  <dcterms:created xsi:type="dcterms:W3CDTF">2017-05-27T02:37:01Z</dcterms:created>
  <dcterms:modified xsi:type="dcterms:W3CDTF">2021-03-16T09:20:10Z</dcterms:modified>
</cp:coreProperties>
</file>