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64" r:id="rId4"/>
    <p:sldId id="267" r:id="rId5"/>
    <p:sldId id="265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7B7C"/>
    <a:srgbClr val="EAEAEA"/>
    <a:srgbClr val="FCFBF2"/>
    <a:srgbClr val="000000"/>
    <a:srgbClr val="EBE4AF"/>
    <a:srgbClr val="EBFFFF"/>
    <a:srgbClr val="073759"/>
    <a:srgbClr val="CCFFFF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9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57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2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348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898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4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3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807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577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4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405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9AEB6-5A5C-4DB2-9D46-98EABA38A501}" type="datetimeFigureOut">
              <a:rPr lang="en-US" smtClean="0"/>
              <a:t>7/23/2020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6E8413-8B64-46A0-A043-DA7FCA8C4D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62644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ciforum.net/login" TargetMode="External"/><Relationship Id="rId2" Type="http://schemas.openxmlformats.org/officeDocument/2006/relationships/hyperlink" Target="https://iecps2020.sciforum.net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9100" y="2987886"/>
            <a:ext cx="8305800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latin typeface="Palatino Linotype" panose="02040502050505030304" pitchFamily="18" charset="0"/>
              </a:rPr>
              <a:t>Title of the Presentation</a:t>
            </a:r>
          </a:p>
          <a:p>
            <a:pPr algn="ctr"/>
            <a:endParaRPr lang="fr-FR" dirty="0">
              <a:latin typeface="Palatino Linotype" panose="02040502050505030304" pitchFamily="18" charset="0"/>
            </a:endParaRPr>
          </a:p>
          <a:p>
            <a:pPr algn="ctr"/>
            <a:r>
              <a:rPr lang="it-IT" b="1" dirty="0">
                <a:latin typeface="Palatino Linotype" panose="02040502050505030304" pitchFamily="18" charset="0"/>
              </a:rPr>
              <a:t>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1,</a:t>
            </a:r>
            <a:r>
              <a:rPr lang="it-IT" b="1" dirty="0">
                <a:latin typeface="Palatino Linotype" panose="02040502050505030304" pitchFamily="18" charset="0"/>
              </a:rPr>
              <a:t>*,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  <a:r>
              <a:rPr lang="it-IT" b="1" dirty="0">
                <a:latin typeface="Palatino Linotype" panose="02040502050505030304" pitchFamily="18" charset="0"/>
              </a:rPr>
              <a:t>, and Firstname Lastname </a:t>
            </a:r>
            <a:r>
              <a:rPr lang="it-IT" b="1" baseline="30000" dirty="0">
                <a:latin typeface="Palatino Linotype" panose="02040502050505030304" pitchFamily="18" charset="0"/>
              </a:rPr>
              <a:t>2</a:t>
            </a:r>
          </a:p>
          <a:p>
            <a:endParaRPr lang="it-IT" b="1" baseline="30000" dirty="0">
              <a:latin typeface="Palatino Linotype" panose="02040502050505030304" pitchFamily="18" charset="0"/>
            </a:endParaRP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1</a:t>
            </a:r>
            <a:r>
              <a:rPr lang="en-US" dirty="0">
                <a:latin typeface="Palatino Linotype" panose="02040502050505030304" pitchFamily="18" charset="0"/>
              </a:rPr>
              <a:t> Full Affiliation, Address; 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aseline="30000" dirty="0">
                <a:latin typeface="Palatino Linotype" panose="02040502050505030304" pitchFamily="18" charset="0"/>
              </a:rPr>
              <a:t>2</a:t>
            </a:r>
            <a:r>
              <a:rPr lang="en-US" dirty="0">
                <a:latin typeface="Palatino Linotype" panose="02040502050505030304" pitchFamily="18" charset="0"/>
              </a:rPr>
              <a:t> Full Affiliation, Address.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r>
              <a:rPr lang="en-US" sz="1400" b="1" dirty="0">
                <a:latin typeface="Palatino Linotype" panose="02040502050505030304" pitchFamily="18" charset="0"/>
              </a:rPr>
              <a:t>*</a:t>
            </a:r>
            <a:r>
              <a:rPr lang="en-US" sz="1400" dirty="0">
                <a:latin typeface="Palatino Linotype" panose="02040502050505030304" pitchFamily="18" charset="0"/>
              </a:rPr>
              <a:t> Corresponding author: </a:t>
            </a:r>
            <a:r>
              <a:rPr lang="en-US" sz="1400" dirty="0" err="1">
                <a:latin typeface="Palatino Linotype" panose="02040502050505030304" pitchFamily="18" charset="0"/>
              </a:rPr>
              <a:t>author@email</a:t>
            </a:r>
            <a:endParaRPr lang="fr-FR" sz="1400" dirty="0">
              <a:latin typeface="Palatino Linotype" panose="0204050205050503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9100" y="5749336"/>
            <a:ext cx="830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Palatino Linotype" panose="02040502050505030304" pitchFamily="18" charset="0"/>
              </a:rPr>
              <a:t>Insert logos of </a:t>
            </a:r>
            <a:r>
              <a:rPr lang="fr-FR" dirty="0" err="1">
                <a:latin typeface="Palatino Linotype" panose="02040502050505030304" pitchFamily="18" charset="0"/>
              </a:rPr>
              <a:t>your</a:t>
            </a:r>
            <a:r>
              <a:rPr lang="fr-FR" dirty="0">
                <a:latin typeface="Palatino Linotype" panose="02040502050505030304" pitchFamily="18" charset="0"/>
              </a:rPr>
              <a:t> </a:t>
            </a:r>
            <a:r>
              <a:rPr lang="fr-FR" dirty="0" err="1">
                <a:latin typeface="Palatino Linotype" panose="02040502050505030304" pitchFamily="18" charset="0"/>
              </a:rPr>
              <a:t>lab</a:t>
            </a:r>
            <a:r>
              <a:rPr lang="fr-FR" dirty="0">
                <a:latin typeface="Palatino Linotype" panose="02040502050505030304" pitchFamily="18" charset="0"/>
              </a:rPr>
              <a:t>/institution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endParaRPr lang="fr-FR" dirty="0">
              <a:latin typeface="Palatino Linotype" panose="02040502050505030304" pitchFamily="18" charset="0"/>
            </a:endParaRP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1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5D5563-C0F5-42A4-9029-F268D91A37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95194"/>
            <a:ext cx="9144000" cy="32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6052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665638"/>
            <a:ext cx="7924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latin typeface="Palatino Linotype" panose="02040502050505030304" pitchFamily="18" charset="0"/>
              </a:rPr>
              <a:t>Abstract: </a:t>
            </a:r>
            <a:r>
              <a:rPr lang="fr-FR" dirty="0">
                <a:latin typeface="Palatino Linotype" panose="02040502050505030304" pitchFamily="18" charset="0"/>
              </a:rPr>
              <a:t>One slide, Max 200 </a:t>
            </a:r>
            <a:r>
              <a:rPr lang="fr-FR" dirty="0" err="1">
                <a:latin typeface="Palatino Linotype" panose="02040502050505030304" pitchFamily="18" charset="0"/>
              </a:rPr>
              <a:t>words</a:t>
            </a:r>
            <a:endParaRPr lang="fr-FR" dirty="0">
              <a:latin typeface="Palatino Linotype" panose="02040502050505030304" pitchFamily="18" charset="0"/>
            </a:endParaRPr>
          </a:p>
          <a:p>
            <a:r>
              <a:rPr lang="en-US" b="1" dirty="0"/>
              <a:t>T</a:t>
            </a:r>
            <a:r>
              <a:rPr lang="en-US" altLang="zh-CN" b="1" dirty="0"/>
              <a:t>he </a:t>
            </a:r>
            <a:r>
              <a:rPr lang="en-US" b="1" dirty="0"/>
              <a:t>1st International Electronic Conference on Plant Science </a:t>
            </a:r>
            <a:r>
              <a:rPr lang="en-US" dirty="0">
                <a:latin typeface="Palatino Linotype" panose="02040502050505030304" pitchFamily="18" charset="0"/>
              </a:rPr>
              <a:t>is absolutely free of charge for contributors and visitors. All accepted submissions will be displayed on the internet, at </a:t>
            </a:r>
            <a:r>
              <a:rPr lang="en-US" dirty="0">
                <a:hlinkClick r:id="rId2"/>
              </a:rPr>
              <a:t>https://iecps2020.sciforum.net/</a:t>
            </a:r>
            <a:r>
              <a:rPr lang="en-US" dirty="0"/>
              <a:t>, </a:t>
            </a:r>
            <a:r>
              <a:rPr lang="en-US" dirty="0">
                <a:latin typeface="Palatino Linotype" panose="02040502050505030304" pitchFamily="18" charset="0"/>
              </a:rPr>
              <a:t>on </a:t>
            </a:r>
            <a:r>
              <a:rPr lang="en-US" b="1" dirty="0"/>
              <a:t>1–15 December 2020</a:t>
            </a:r>
            <a:r>
              <a:rPr lang="en-US" dirty="0">
                <a:latin typeface="Palatino Linotype" panose="02040502050505030304" pitchFamily="18" charset="0"/>
              </a:rPr>
              <a:t>. Researchers are invited to present their work under the form of slides using the template provided by the Conference (see Instructions for Authors). Abstract can be submitted on line at </a:t>
            </a:r>
            <a:r>
              <a:rPr lang="en-US" u="sng" dirty="0">
                <a:latin typeface="Palatino Linotype" panose="02040502050505030304" pitchFamily="18" charset="0"/>
                <a:hlinkClick r:id="rId3"/>
              </a:rPr>
              <a:t>http://www.sciforum.net/login</a:t>
            </a:r>
            <a:r>
              <a:rPr lang="en-US" dirty="0">
                <a:latin typeface="Palatino Linotype" panose="02040502050505030304" pitchFamily="18" charset="0"/>
              </a:rPr>
              <a:t> from now until </a:t>
            </a:r>
            <a:r>
              <a:rPr lang="en-US" b="1" dirty="0"/>
              <a:t>10 September 2020</a:t>
            </a:r>
            <a:r>
              <a:rPr lang="en-US" dirty="0">
                <a:latin typeface="Palatino Linotype" panose="02040502050505030304" pitchFamily="18" charset="0"/>
              </a:rPr>
              <a:t>. Abstract acceptance will be notified not later than </a:t>
            </a:r>
            <a:r>
              <a:rPr lang="en-US" b="1" dirty="0"/>
              <a:t>24 September 2020</a:t>
            </a:r>
            <a:r>
              <a:rPr lang="en-US" dirty="0">
                <a:latin typeface="Palatino Linotype" panose="02040502050505030304" pitchFamily="18" charset="0"/>
              </a:rPr>
              <a:t>. Full power point presentation should be submitted by </a:t>
            </a:r>
            <a:r>
              <a:rPr lang="en-US" b="1" dirty="0"/>
              <a:t>20 October 2020</a:t>
            </a:r>
            <a:r>
              <a:rPr lang="en-US" dirty="0">
                <a:latin typeface="Palatino Linotype" panose="02040502050505030304" pitchFamily="18" charset="0"/>
              </a:rPr>
              <a:t>. </a:t>
            </a:r>
          </a:p>
          <a:p>
            <a:endParaRPr lang="fr-FR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endParaRPr lang="en-US" dirty="0">
              <a:latin typeface="Palatino Linotype" panose="02040502050505030304" pitchFamily="18" charset="0"/>
            </a:endParaRPr>
          </a:p>
          <a:p>
            <a:r>
              <a:rPr lang="fr-FR" b="1" dirty="0">
                <a:latin typeface="Palatino Linotype" panose="02040502050505030304" pitchFamily="18" charset="0"/>
              </a:rPr>
              <a:t>Keywords: </a:t>
            </a:r>
            <a:r>
              <a:rPr lang="fr-FR" dirty="0">
                <a:latin typeface="Palatino Linotype" panose="02040502050505030304" pitchFamily="18" charset="0"/>
              </a:rPr>
              <a:t>3 to 5 keywords, sep</a:t>
            </a:r>
            <a:r>
              <a:rPr lang="en-US" altLang="zh-CN" dirty="0">
                <a:latin typeface="Palatino Linotype" panose="02040502050505030304" pitchFamily="18" charset="0"/>
              </a:rPr>
              <a:t>a</a:t>
            </a:r>
            <a:r>
              <a:rPr lang="fr-FR" dirty="0" err="1">
                <a:latin typeface="Palatino Linotype" panose="02040502050505030304" pitchFamily="18" charset="0"/>
              </a:rPr>
              <a:t>rated</a:t>
            </a:r>
            <a:r>
              <a:rPr lang="fr-FR" dirty="0">
                <a:latin typeface="Palatino Linotype" panose="02040502050505030304" pitchFamily="18" charset="0"/>
              </a:rPr>
              <a:t> by semi colons</a:t>
            </a:r>
            <a:endParaRPr lang="fr-FR" b="1" dirty="0">
              <a:latin typeface="Palatino Linotype" panose="02040502050505030304" pitchFamily="18" charset="0"/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2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83F8A-973C-44C7-B1D5-06EBD8DA84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33915"/>
            <a:ext cx="1752600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526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3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83F8A-973C-44C7-B1D5-06EBD8DA8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33915"/>
            <a:ext cx="1752600" cy="1752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9002B9B-22F5-4BDC-BEFF-6702B8A8B395}"/>
              </a:ext>
            </a:extLst>
          </p:cNvPr>
          <p:cNvSpPr txBox="1"/>
          <p:nvPr/>
        </p:nvSpPr>
        <p:spPr>
          <a:xfrm>
            <a:off x="609600" y="685800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Results and Discussion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CADA6F2-3FC1-4566-B743-58F07B6A36BB}"/>
              </a:ext>
            </a:extLst>
          </p:cNvPr>
          <p:cNvSpPr txBox="1"/>
          <p:nvPr/>
        </p:nvSpPr>
        <p:spPr>
          <a:xfrm>
            <a:off x="609600" y="350670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latin typeface="Palatino Linotype" panose="02040502050505030304" pitchFamily="18" charset="0"/>
              </a:rPr>
              <a:t>Conclusions</a:t>
            </a:r>
          </a:p>
        </p:txBody>
      </p:sp>
    </p:spTree>
    <p:extLst>
      <p:ext uri="{BB962C8B-B14F-4D97-AF65-F5344CB8AC3E}">
        <p14:creationId xmlns:p14="http://schemas.microsoft.com/office/powerpoint/2010/main" val="2083003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4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83F8A-973C-44C7-B1D5-06EBD8DA8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33915"/>
            <a:ext cx="1752600" cy="17526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41C1154-7224-409D-89AD-B63BE3EDE789}"/>
              </a:ext>
            </a:extLst>
          </p:cNvPr>
          <p:cNvSpPr/>
          <p:nvPr/>
        </p:nvSpPr>
        <p:spPr>
          <a:xfrm>
            <a:off x="738554" y="1054128"/>
            <a:ext cx="50010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Supplementary</a:t>
            </a:r>
            <a:r>
              <a:rPr lang="fr-FR" sz="2400" b="1" dirty="0">
                <a:latin typeface="Palatino Linotype" panose="02040502050505030304" pitchFamily="18" charset="0"/>
              </a:rPr>
              <a:t> Materials</a:t>
            </a: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sz="2400" dirty="0">
                <a:latin typeface="Palatino Linotype" panose="02040502050505030304" pitchFamily="18" charset="0"/>
              </a:rPr>
              <a:t>Links:</a:t>
            </a:r>
          </a:p>
        </p:txBody>
      </p:sp>
    </p:spTree>
    <p:extLst>
      <p:ext uri="{BB962C8B-B14F-4D97-AF65-F5344CB8AC3E}">
        <p14:creationId xmlns:p14="http://schemas.microsoft.com/office/powerpoint/2010/main" val="9551702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6356350"/>
            <a:ext cx="2133600" cy="365125"/>
          </a:xfrm>
        </p:spPr>
        <p:txBody>
          <a:bodyPr/>
          <a:lstStyle/>
          <a:p>
            <a:fld id="{FCAEAE96-855E-42B1-8DE9-9C9E68DE18C5}" type="slidenum">
              <a:rPr lang="fr-FR" smtClean="0">
                <a:latin typeface="Palatino Linotype" panose="02040502050505030304" pitchFamily="18" charset="0"/>
              </a:rPr>
              <a:pPr/>
              <a:t>5</a:t>
            </a:fld>
            <a:endParaRPr lang="fr-FR">
              <a:latin typeface="Palatino Linotype" panose="0204050205050503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E083F8A-973C-44C7-B1D5-06EBD8DA84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5133915"/>
            <a:ext cx="1752600" cy="17526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9726944-0BF0-4225-81E3-6477EDC7A0A4}"/>
              </a:ext>
            </a:extLst>
          </p:cNvPr>
          <p:cNvSpPr/>
          <p:nvPr/>
        </p:nvSpPr>
        <p:spPr>
          <a:xfrm>
            <a:off x="865163" y="891457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sz="2400" b="1" dirty="0" err="1">
                <a:latin typeface="Palatino Linotype" panose="02040502050505030304" pitchFamily="18" charset="0"/>
              </a:rPr>
              <a:t>Acknowledgments</a:t>
            </a:r>
            <a:endParaRPr lang="fr-FR" sz="2400" b="1" dirty="0">
              <a:latin typeface="Palatino Linotype" panose="02040502050505030304" pitchFamily="18" charset="0"/>
            </a:endParaRPr>
          </a:p>
          <a:p>
            <a:endParaRPr lang="fr-FR" sz="2400" b="1" dirty="0">
              <a:latin typeface="Palatino Linotype" panose="02040502050505030304" pitchFamily="18" charset="0"/>
            </a:endParaRPr>
          </a:p>
          <a:p>
            <a:r>
              <a:rPr lang="fr-FR" dirty="0">
                <a:latin typeface="Palatino Linotype" panose="02040502050505030304" pitchFamily="18" charset="0"/>
              </a:rPr>
              <a:t>Insert </a:t>
            </a:r>
            <a:r>
              <a:rPr lang="fr-FR" dirty="0" err="1">
                <a:latin typeface="Palatino Linotype" panose="02040502050505030304" pitchFamily="18" charset="0"/>
              </a:rPr>
              <a:t>here</a:t>
            </a:r>
            <a:r>
              <a:rPr lang="fr-FR" dirty="0">
                <a:latin typeface="Palatino Linotype" panose="02040502050505030304" pitchFamily="18" charset="0"/>
              </a:rPr>
              <a:t>, logos of sponsors </a:t>
            </a:r>
          </a:p>
        </p:txBody>
      </p:sp>
    </p:spTree>
    <p:extLst>
      <p:ext uri="{BB962C8B-B14F-4D97-AF65-F5344CB8AC3E}">
        <p14:creationId xmlns:p14="http://schemas.microsoft.com/office/powerpoint/2010/main" val="3489193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424</TotalTime>
  <Words>198</Words>
  <Application>Microsoft Office PowerPoint</Application>
  <PresentationFormat>On-screen Show (4:3)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Palatino Linotype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MDPI</dc:creator>
  <cp:lastModifiedBy>MDPI</cp:lastModifiedBy>
  <cp:revision>46</cp:revision>
  <dcterms:created xsi:type="dcterms:W3CDTF">2017-05-27T02:37:01Z</dcterms:created>
  <dcterms:modified xsi:type="dcterms:W3CDTF">2020-07-23T02:36:06Z</dcterms:modified>
</cp:coreProperties>
</file>