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8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forum.net/login" TargetMode="External"/><Relationship Id="rId2" Type="http://schemas.openxmlformats.org/officeDocument/2006/relationships/hyperlink" Target="https://sciforum.net/conference/IECG2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2951727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Title of the Presentation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it-IT" b="1" dirty="0">
                <a:latin typeface="Palatino Linotype" panose="02040502050505030304" pitchFamily="18" charset="0"/>
              </a:rPr>
              <a:t>Firstname Lastname </a:t>
            </a:r>
            <a:r>
              <a:rPr lang="it-IT" b="1" baseline="30000" dirty="0">
                <a:latin typeface="Palatino Linotype" panose="02040502050505030304" pitchFamily="18" charset="0"/>
              </a:rPr>
              <a:t>1,</a:t>
            </a:r>
            <a:r>
              <a:rPr lang="it-IT" b="1" dirty="0">
                <a:latin typeface="Palatino Linotype" panose="02040502050505030304" pitchFamily="18" charset="0"/>
              </a:rPr>
              <a:t>*, Firstname Lastname </a:t>
            </a:r>
            <a:r>
              <a:rPr lang="it-IT" b="1" baseline="30000" dirty="0">
                <a:latin typeface="Palatino Linotype" panose="02040502050505030304" pitchFamily="18" charset="0"/>
              </a:rPr>
              <a:t>2</a:t>
            </a:r>
            <a:r>
              <a:rPr lang="it-IT" b="1" dirty="0">
                <a:latin typeface="Palatino Linotype" panose="02040502050505030304" pitchFamily="18" charset="0"/>
              </a:rPr>
              <a:t>, and Firstname Lastname </a:t>
            </a:r>
            <a:r>
              <a:rPr lang="it-IT" b="1" baseline="30000" dirty="0">
                <a:latin typeface="Palatino Linotype" panose="02040502050505030304" pitchFamily="18" charset="0"/>
              </a:rPr>
              <a:t>2</a:t>
            </a: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1</a:t>
            </a:r>
            <a:r>
              <a:rPr lang="en-US" dirty="0">
                <a:latin typeface="Palatino Linotype" panose="02040502050505030304" pitchFamily="18" charset="0"/>
              </a:rPr>
              <a:t> Full Affiliation, Address; 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Full Affiliation, Address. 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</a:t>
            </a:r>
            <a:r>
              <a:rPr lang="en-US" sz="1400" dirty="0" err="1">
                <a:latin typeface="Palatino Linotype" panose="02040502050505030304" pitchFamily="18" charset="0"/>
              </a:rPr>
              <a:t>author@email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570169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Palatino Linotype" panose="02040502050505030304" pitchFamily="18" charset="0"/>
              </a:rPr>
              <a:t>Insert logos of </a:t>
            </a:r>
            <a:r>
              <a:rPr lang="fr-FR" dirty="0" err="1">
                <a:latin typeface="Palatino Linotype" panose="02040502050505030304" pitchFamily="18" charset="0"/>
              </a:rPr>
              <a:t>your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fr-FR" dirty="0" err="1">
                <a:latin typeface="Palatino Linotype" panose="02040502050505030304" pitchFamily="18" charset="0"/>
              </a:rPr>
              <a:t>lab</a:t>
            </a:r>
            <a:r>
              <a:rPr lang="fr-FR" dirty="0">
                <a:latin typeface="Palatino Linotype" panose="02040502050505030304" pitchFamily="18" charset="0"/>
              </a:rPr>
              <a:t>/institution </a:t>
            </a:r>
            <a:r>
              <a:rPr lang="fr-FR" dirty="0" err="1">
                <a:latin typeface="Palatino Linotype" panose="02040502050505030304" pitchFamily="18" charset="0"/>
              </a:rPr>
              <a:t>here</a:t>
            </a:r>
            <a:endParaRPr lang="fr-FR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423CA-A2C7-4400-A8F8-E1E5DD85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1943"/>
            <a:ext cx="9143997" cy="37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92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fr-FR" dirty="0">
                <a:latin typeface="Palatino Linotype" panose="02040502050505030304" pitchFamily="18" charset="0"/>
              </a:rPr>
              <a:t>One slide, Max 200 </a:t>
            </a:r>
            <a:r>
              <a:rPr lang="fr-FR" dirty="0" err="1">
                <a:latin typeface="Palatino Linotype" panose="02040502050505030304" pitchFamily="18" charset="0"/>
              </a:rPr>
              <a:t>words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en-US" altLang="zh-CN" b="1" dirty="0"/>
              <a:t>The 3rd International Electronic Conference on Geosciences </a:t>
            </a:r>
            <a:r>
              <a:rPr lang="en-US" dirty="0">
                <a:latin typeface="Palatino Linotype" panose="02040502050505030304" pitchFamily="18" charset="0"/>
              </a:rPr>
              <a:t>is absolutely free of charge for contributors and visitors. All accepted submissions will be displayed on the internet, at </a:t>
            </a:r>
            <a:r>
              <a:rPr lang="en-US" dirty="0">
                <a:latin typeface="Palatino Linotype" panose="02040502050505030304" pitchFamily="18" charset="0"/>
                <a:hlinkClick r:id="rId2"/>
              </a:rPr>
              <a:t>https://sciforum.net/conference/IECG2020</a:t>
            </a:r>
            <a:r>
              <a:rPr lang="en-US" dirty="0">
                <a:latin typeface="Palatino Linotype" panose="02040502050505030304" pitchFamily="18" charset="0"/>
              </a:rPr>
              <a:t>, on </a:t>
            </a:r>
            <a:r>
              <a:rPr lang="en-US" b="1" dirty="0">
                <a:latin typeface="Palatino Linotype" panose="02040502050505030304" pitchFamily="18" charset="0"/>
              </a:rPr>
              <a:t>7 </a:t>
            </a:r>
            <a:r>
              <a:rPr lang="en-US" altLang="zh-CN" b="1" dirty="0">
                <a:latin typeface="Palatino Linotype" panose="02040502050505030304" pitchFamily="18" charset="0"/>
              </a:rPr>
              <a:t>- 13 December 2020</a:t>
            </a:r>
            <a:r>
              <a:rPr lang="en-US" dirty="0">
                <a:latin typeface="Palatino Linotype" panose="02040502050505030304" pitchFamily="18" charset="0"/>
              </a:rPr>
              <a:t>. Researchers are invited to present their work under the form of slides using the template provided by the Conference (see Instructions for Authors). Abstract can be submitted on line at </a:t>
            </a:r>
            <a:r>
              <a:rPr lang="en-US" u="sng" dirty="0">
                <a:latin typeface="Palatino Linotype" panose="02040502050505030304" pitchFamily="18" charset="0"/>
                <a:hlinkClick r:id="rId3"/>
              </a:rPr>
              <a:t>http://www.sciforum.net/login</a:t>
            </a:r>
            <a:r>
              <a:rPr lang="en-US" dirty="0">
                <a:latin typeface="Palatino Linotype" panose="02040502050505030304" pitchFamily="18" charset="0"/>
              </a:rPr>
              <a:t> from now until </a:t>
            </a:r>
            <a:r>
              <a:rPr lang="en-US" altLang="zh-CN" b="1" dirty="0">
                <a:latin typeface="Palatino Linotype" panose="02040502050505030304" pitchFamily="18" charset="0"/>
              </a:rPr>
              <a:t>16</a:t>
            </a:r>
            <a:r>
              <a:rPr lang="en-US" altLang="zh-CN" b="1" dirty="0"/>
              <a:t> October </a:t>
            </a:r>
            <a:r>
              <a:rPr lang="en-US" b="1" dirty="0"/>
              <a:t>2020</a:t>
            </a:r>
            <a:r>
              <a:rPr lang="en-US" dirty="0">
                <a:latin typeface="Palatino Linotype" panose="02040502050505030304" pitchFamily="18" charset="0"/>
              </a:rPr>
              <a:t>. Abstract acceptance will be notified not later than </a:t>
            </a:r>
            <a:r>
              <a:rPr lang="en-US" b="1" dirty="0">
                <a:latin typeface="Palatino Linotype" panose="02040502050505030304" pitchFamily="18" charset="0"/>
              </a:rPr>
              <a:t>27</a:t>
            </a:r>
            <a:r>
              <a:rPr lang="en-US" altLang="zh-CN" b="1" dirty="0"/>
              <a:t> October </a:t>
            </a:r>
            <a:r>
              <a:rPr lang="en-US" b="1" dirty="0"/>
              <a:t>2020</a:t>
            </a:r>
            <a:r>
              <a:rPr lang="en-US" dirty="0">
                <a:latin typeface="Palatino Linotype" panose="02040502050505030304" pitchFamily="18" charset="0"/>
              </a:rPr>
              <a:t>. Full power point presentation should be submitted by </a:t>
            </a:r>
            <a:r>
              <a:rPr lang="en-US" b="1" dirty="0">
                <a:latin typeface="Palatino Linotype" panose="02040502050505030304" pitchFamily="18" charset="0"/>
              </a:rPr>
              <a:t>20</a:t>
            </a:r>
            <a:r>
              <a:rPr lang="en-US" b="1" dirty="0"/>
              <a:t> N</a:t>
            </a:r>
            <a:r>
              <a:rPr lang="en-US" altLang="zh-CN" b="1" dirty="0"/>
              <a:t>ovember</a:t>
            </a:r>
            <a:r>
              <a:rPr lang="en-US" b="1" dirty="0"/>
              <a:t> 2020</a:t>
            </a:r>
            <a:r>
              <a:rPr lang="en-US" dirty="0">
                <a:latin typeface="Palatino Linotype" panose="02040502050505030304" pitchFamily="18" charset="0"/>
              </a:rPr>
              <a:t>. 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fr-FR" dirty="0">
                <a:latin typeface="Palatino Linotype" panose="02040502050505030304" pitchFamily="18" charset="0"/>
              </a:rPr>
              <a:t>3 to 5 keywords, sep</a:t>
            </a:r>
            <a:r>
              <a:rPr lang="en-US" altLang="zh-CN" dirty="0">
                <a:latin typeface="Palatino Linotype" panose="02040502050505030304" pitchFamily="18" charset="0"/>
              </a:rPr>
              <a:t>a</a:t>
            </a:r>
            <a:r>
              <a:rPr lang="fr-FR" dirty="0" err="1">
                <a:latin typeface="Palatino Linotype" panose="02040502050505030304" pitchFamily="18" charset="0"/>
              </a:rPr>
              <a:t>rated</a:t>
            </a:r>
            <a:r>
              <a:rPr lang="fr-FR" dirty="0">
                <a:latin typeface="Palatino Linotype" panose="02040502050505030304" pitchFamily="18" charset="0"/>
              </a:rPr>
              <a:t> by semi colons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0BB06-FDD3-474D-A159-0925F848E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670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Supplementary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Materials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 err="1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Links: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A0C7F-0FC4-45C1-B52D-03C8F360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Insert </a:t>
            </a:r>
            <a:r>
              <a:rPr lang="fr-FR" dirty="0" err="1">
                <a:latin typeface="Palatino Linotype" panose="02040502050505030304" pitchFamily="18" charset="0"/>
              </a:rPr>
              <a:t>here</a:t>
            </a:r>
            <a:r>
              <a:rPr lang="fr-FR" dirty="0">
                <a:latin typeface="Palatino Linotype" panose="02040502050505030304" pitchFamily="18" charset="0"/>
              </a:rPr>
              <a:t>, logos of sponsors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DC88E-74FE-4B4E-802D-50142AF3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201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MDPI</cp:lastModifiedBy>
  <cp:revision>45</cp:revision>
  <dcterms:created xsi:type="dcterms:W3CDTF">2017-05-27T02:37:01Z</dcterms:created>
  <dcterms:modified xsi:type="dcterms:W3CDTF">2020-07-20T09:31:00Z</dcterms:modified>
</cp:coreProperties>
</file>