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8" r:id="rId3"/>
    <p:sldId id="261" r:id="rId4"/>
    <p:sldId id="262" r:id="rId5"/>
    <p:sldId id="263"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7B7C"/>
    <a:srgbClr val="EAEAEA"/>
    <a:srgbClr val="FCFBF2"/>
    <a:srgbClr val="000000"/>
    <a:srgbClr val="EBE4AF"/>
    <a:srgbClr val="EBFFFF"/>
    <a:srgbClr val="073759"/>
    <a:srgbClr val="CC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147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396829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54577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05834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19AEB6-5A5C-4DB2-9D46-98EABA38A501}"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399348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19AEB6-5A5C-4DB2-9D46-98EABA38A501}" type="datetimeFigureOut">
              <a:rPr lang="en-US" smtClean="0"/>
              <a:t>7/10/2020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62589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19AEB6-5A5C-4DB2-9D46-98EABA38A501}"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271448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19AEB6-5A5C-4DB2-9D46-98EABA38A501}" type="datetimeFigureOut">
              <a:rPr lang="en-US" smtClean="0"/>
              <a:t>7/10/2020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4223939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519AEB6-5A5C-4DB2-9D46-98EABA38A501}" type="datetimeFigureOut">
              <a:rPr lang="en-US" smtClean="0"/>
              <a:t>7/10/2020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57807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19AEB6-5A5C-4DB2-9D46-98EABA38A501}" type="datetimeFigureOut">
              <a:rPr lang="en-US" smtClean="0"/>
              <a:t>7/10/2020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629577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3145317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519AEB6-5A5C-4DB2-9D46-98EABA38A501}" type="datetimeFigureOut">
              <a:rPr lang="en-US" smtClean="0"/>
              <a:t>7/10/2020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6E8413-8B64-46A0-A043-DA7FCA8C4DD3}" type="slidenum">
              <a:rPr lang="en-US" smtClean="0"/>
              <a:t>‹#›</a:t>
            </a:fld>
            <a:endParaRPr lang="en-US"/>
          </a:p>
        </p:txBody>
      </p:sp>
    </p:spTree>
    <p:extLst>
      <p:ext uri="{BB962C8B-B14F-4D97-AF65-F5344CB8AC3E}">
        <p14:creationId xmlns:p14="http://schemas.microsoft.com/office/powerpoint/2010/main" val="1990405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9AEB6-5A5C-4DB2-9D46-98EABA38A501}" type="datetimeFigureOut">
              <a:rPr lang="en-US" smtClean="0"/>
              <a:t>7/10/2020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E8413-8B64-46A0-A043-DA7FCA8C4DD3}" type="slidenum">
              <a:rPr lang="en-US" smtClean="0"/>
              <a:t>‹#›</a:t>
            </a:fld>
            <a:endParaRPr lang="en-US"/>
          </a:p>
        </p:txBody>
      </p:sp>
    </p:spTree>
    <p:extLst>
      <p:ext uri="{BB962C8B-B14F-4D97-AF65-F5344CB8AC3E}">
        <p14:creationId xmlns:p14="http://schemas.microsoft.com/office/powerpoint/2010/main" val="71626441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sciforum.net/login" TargetMode="External"/><Relationship Id="rId2" Type="http://schemas.openxmlformats.org/officeDocument/2006/relationships/hyperlink" Target="https://sciforum.net/conference/IOCC_2020" TargetMode="Externa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9100" y="2951727"/>
            <a:ext cx="8305800" cy="2523768"/>
          </a:xfrm>
          <a:prstGeom prst="rect">
            <a:avLst/>
          </a:prstGeom>
          <a:noFill/>
        </p:spPr>
        <p:txBody>
          <a:bodyPr wrap="square" rtlCol="0">
            <a:spAutoFit/>
          </a:bodyPr>
          <a:lstStyle/>
          <a:p>
            <a:pPr algn="ctr"/>
            <a:r>
              <a:rPr lang="en-US" sz="2400" b="1" dirty="0">
                <a:latin typeface="Palatino Linotype" panose="02040502050505030304" pitchFamily="18" charset="0"/>
              </a:rPr>
              <a:t>Title of the Presentation</a:t>
            </a:r>
          </a:p>
          <a:p>
            <a:pPr algn="ctr"/>
            <a:endParaRPr lang="fr-FR" dirty="0">
              <a:latin typeface="Palatino Linotype" panose="02040502050505030304" pitchFamily="18" charset="0"/>
            </a:endParaRPr>
          </a:p>
          <a:p>
            <a:pPr algn="ctr"/>
            <a:r>
              <a:rPr lang="it-IT" b="1" dirty="0">
                <a:latin typeface="Palatino Linotype" panose="02040502050505030304" pitchFamily="18" charset="0"/>
              </a:rPr>
              <a:t>Firstname Lastname </a:t>
            </a:r>
            <a:r>
              <a:rPr lang="it-IT" b="1" baseline="30000" dirty="0">
                <a:latin typeface="Palatino Linotype" panose="02040502050505030304" pitchFamily="18" charset="0"/>
              </a:rPr>
              <a:t>1,</a:t>
            </a:r>
            <a:r>
              <a:rPr lang="it-IT" b="1" dirty="0">
                <a:latin typeface="Palatino Linotype" panose="02040502050505030304" pitchFamily="18" charset="0"/>
              </a:rPr>
              <a:t>*, Firstname Lastname </a:t>
            </a:r>
            <a:r>
              <a:rPr lang="it-IT" b="1" baseline="30000" dirty="0">
                <a:latin typeface="Palatino Linotype" panose="02040502050505030304" pitchFamily="18" charset="0"/>
              </a:rPr>
              <a:t>2</a:t>
            </a:r>
            <a:r>
              <a:rPr lang="it-IT" b="1" dirty="0">
                <a:latin typeface="Palatino Linotype" panose="02040502050505030304" pitchFamily="18" charset="0"/>
              </a:rPr>
              <a:t>, and Firstname Lastname </a:t>
            </a:r>
            <a:r>
              <a:rPr lang="it-IT" b="1" baseline="30000" dirty="0">
                <a:latin typeface="Palatino Linotype" panose="02040502050505030304" pitchFamily="18" charset="0"/>
              </a:rPr>
              <a:t>2</a:t>
            </a:r>
          </a:p>
          <a:p>
            <a:endParaRPr lang="it-IT" b="1" baseline="30000" dirty="0">
              <a:latin typeface="Palatino Linotype" panose="02040502050505030304" pitchFamily="18" charset="0"/>
            </a:endParaRPr>
          </a:p>
          <a:p>
            <a:endParaRPr lang="fr-FR" dirty="0">
              <a:latin typeface="Palatino Linotype" panose="02040502050505030304" pitchFamily="18" charset="0"/>
            </a:endParaRPr>
          </a:p>
          <a:p>
            <a:r>
              <a:rPr lang="en-US" baseline="30000" dirty="0">
                <a:latin typeface="Palatino Linotype" panose="02040502050505030304" pitchFamily="18" charset="0"/>
              </a:rPr>
              <a:t>1</a:t>
            </a:r>
            <a:r>
              <a:rPr lang="en-US" dirty="0">
                <a:latin typeface="Palatino Linotype" panose="02040502050505030304" pitchFamily="18" charset="0"/>
              </a:rPr>
              <a:t> Full Affiliation, Address; </a:t>
            </a:r>
            <a:endParaRPr lang="fr-FR" dirty="0">
              <a:latin typeface="Palatino Linotype" panose="02040502050505030304" pitchFamily="18" charset="0"/>
            </a:endParaRPr>
          </a:p>
          <a:p>
            <a:r>
              <a:rPr lang="en-US" baseline="30000" dirty="0">
                <a:latin typeface="Palatino Linotype" panose="02040502050505030304" pitchFamily="18" charset="0"/>
              </a:rPr>
              <a:t>2</a:t>
            </a:r>
            <a:r>
              <a:rPr lang="en-US" dirty="0">
                <a:latin typeface="Palatino Linotype" panose="02040502050505030304" pitchFamily="18" charset="0"/>
              </a:rPr>
              <a:t> Full Affiliation, Address. </a:t>
            </a:r>
          </a:p>
          <a:p>
            <a:endParaRPr lang="fr-FR" dirty="0">
              <a:latin typeface="Palatino Linotype" panose="02040502050505030304" pitchFamily="18" charset="0"/>
            </a:endParaRPr>
          </a:p>
          <a:p>
            <a:r>
              <a:rPr lang="en-US" sz="1400" b="1" dirty="0">
                <a:latin typeface="Palatino Linotype" panose="02040502050505030304" pitchFamily="18" charset="0"/>
              </a:rPr>
              <a:t>*</a:t>
            </a:r>
            <a:r>
              <a:rPr lang="en-US" sz="1400" dirty="0">
                <a:latin typeface="Palatino Linotype" panose="02040502050505030304" pitchFamily="18" charset="0"/>
              </a:rPr>
              <a:t> Corresponding author: </a:t>
            </a:r>
            <a:r>
              <a:rPr lang="en-US" sz="1400" dirty="0" err="1">
                <a:latin typeface="Palatino Linotype" panose="02040502050505030304" pitchFamily="18" charset="0"/>
              </a:rPr>
              <a:t>author@email</a:t>
            </a:r>
            <a:endParaRPr lang="fr-FR" sz="1400" dirty="0">
              <a:latin typeface="Palatino Linotype" panose="02040502050505030304" pitchFamily="18" charset="0"/>
            </a:endParaRPr>
          </a:p>
        </p:txBody>
      </p:sp>
      <p:sp>
        <p:nvSpPr>
          <p:cNvPr id="5" name="TextBox 4"/>
          <p:cNvSpPr txBox="1"/>
          <p:nvPr/>
        </p:nvSpPr>
        <p:spPr>
          <a:xfrm>
            <a:off x="419100" y="5701690"/>
            <a:ext cx="8305800" cy="369332"/>
          </a:xfrm>
          <a:prstGeom prst="rect">
            <a:avLst/>
          </a:prstGeom>
          <a:noFill/>
        </p:spPr>
        <p:txBody>
          <a:bodyPr wrap="square" rtlCol="0">
            <a:spAutoFit/>
          </a:bodyPr>
          <a:lstStyle/>
          <a:p>
            <a:r>
              <a:rPr lang="fr-FR" dirty="0">
                <a:latin typeface="Palatino Linotype" panose="02040502050505030304" pitchFamily="18" charset="0"/>
              </a:rPr>
              <a:t>Insert logos of </a:t>
            </a:r>
            <a:r>
              <a:rPr lang="fr-FR" dirty="0" err="1">
                <a:latin typeface="Palatino Linotype" panose="02040502050505030304" pitchFamily="18" charset="0"/>
              </a:rPr>
              <a:t>your</a:t>
            </a:r>
            <a:r>
              <a:rPr lang="fr-FR" dirty="0">
                <a:latin typeface="Palatino Linotype" panose="02040502050505030304" pitchFamily="18" charset="0"/>
              </a:rPr>
              <a:t> </a:t>
            </a:r>
            <a:r>
              <a:rPr lang="fr-FR" dirty="0" err="1">
                <a:latin typeface="Palatino Linotype" panose="02040502050505030304" pitchFamily="18" charset="0"/>
              </a:rPr>
              <a:t>lab</a:t>
            </a:r>
            <a:r>
              <a:rPr lang="fr-FR" dirty="0">
                <a:latin typeface="Palatino Linotype" panose="02040502050505030304" pitchFamily="18" charset="0"/>
              </a:rPr>
              <a:t>/institution </a:t>
            </a:r>
            <a:r>
              <a:rPr lang="fr-FR" dirty="0" err="1">
                <a:latin typeface="Palatino Linotype" panose="02040502050505030304" pitchFamily="18" charset="0"/>
              </a:rPr>
              <a:t>here</a:t>
            </a:r>
            <a:endParaRPr lang="fr-FR" dirty="0">
              <a:latin typeface="Palatino Linotype" panose="02040502050505030304" pitchFamily="18" charset="0"/>
            </a:endParaRPr>
          </a:p>
        </p:txBody>
      </p:sp>
      <p:sp>
        <p:nvSpPr>
          <p:cNvPr id="6" name="Slide Number Placeholder 4"/>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1</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291CB71F-1219-40A7-9313-54D30727B1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8706"/>
            <a:ext cx="9144000" cy="3255171"/>
          </a:xfrm>
          <a:prstGeom prst="rect">
            <a:avLst/>
          </a:prstGeom>
        </p:spPr>
      </p:pic>
    </p:spTree>
    <p:extLst>
      <p:ext uri="{BB962C8B-B14F-4D97-AF65-F5344CB8AC3E}">
        <p14:creationId xmlns:p14="http://schemas.microsoft.com/office/powerpoint/2010/main" val="2008605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7924800" cy="3970318"/>
          </a:xfrm>
          <a:prstGeom prst="rect">
            <a:avLst/>
          </a:prstGeom>
          <a:noFill/>
        </p:spPr>
        <p:txBody>
          <a:bodyPr wrap="square" rtlCol="0">
            <a:spAutoFit/>
          </a:bodyPr>
          <a:lstStyle/>
          <a:p>
            <a:r>
              <a:rPr lang="fr-FR" b="1" dirty="0">
                <a:latin typeface="Palatino Linotype" panose="02040502050505030304" pitchFamily="18" charset="0"/>
              </a:rPr>
              <a:t>Abstract: </a:t>
            </a:r>
            <a:r>
              <a:rPr lang="fr-FR" dirty="0">
                <a:latin typeface="Palatino Linotype" panose="02040502050505030304" pitchFamily="18" charset="0"/>
              </a:rPr>
              <a:t>One slide, Max 200 </a:t>
            </a:r>
            <a:r>
              <a:rPr lang="fr-FR" dirty="0" err="1">
                <a:latin typeface="Palatino Linotype" panose="02040502050505030304" pitchFamily="18" charset="0"/>
              </a:rPr>
              <a:t>words</a:t>
            </a:r>
            <a:endParaRPr lang="fr-FR" dirty="0">
              <a:latin typeface="Palatino Linotype" panose="02040502050505030304" pitchFamily="18" charset="0"/>
            </a:endParaRPr>
          </a:p>
          <a:p>
            <a:r>
              <a:rPr lang="en-US" b="1" dirty="0"/>
              <a:t>The 2nd International Online Conference on Crystals</a:t>
            </a:r>
          </a:p>
          <a:p>
            <a:r>
              <a:rPr lang="en-US" dirty="0">
                <a:latin typeface="Palatino Linotype" panose="02040502050505030304" pitchFamily="18" charset="0"/>
              </a:rPr>
              <a:t>is absolutely free of charge for contributors and visitors. All accepted submissions will be displayed on the internet, at </a:t>
            </a:r>
            <a:r>
              <a:rPr lang="en-US" dirty="0">
                <a:latin typeface="Palatino Linotype" panose="02040502050505030304" pitchFamily="18" charset="0"/>
                <a:hlinkClick r:id="rId2"/>
              </a:rPr>
              <a:t>https://sciforum.net/conference/IOCC_2020</a:t>
            </a:r>
            <a:r>
              <a:rPr lang="en-US" dirty="0">
                <a:latin typeface="Palatino Linotype" panose="02040502050505030304" pitchFamily="18" charset="0"/>
              </a:rPr>
              <a:t>, on 10–20 November 2020. Researchers are invited to present their work under the form of slides using the template provided by the Conference (see Instructions for Authors). Abstract can be submitted on line at </a:t>
            </a:r>
            <a:r>
              <a:rPr lang="en-US" u="sng" dirty="0">
                <a:latin typeface="Palatino Linotype" panose="02040502050505030304" pitchFamily="18" charset="0"/>
                <a:hlinkClick r:id="rId3"/>
              </a:rPr>
              <a:t>http://www.sciforum.net/login</a:t>
            </a:r>
            <a:r>
              <a:rPr lang="en-US" dirty="0">
                <a:latin typeface="Palatino Linotype" panose="02040502050505030304" pitchFamily="18" charset="0"/>
              </a:rPr>
              <a:t> from now until </a:t>
            </a:r>
            <a:r>
              <a:rPr lang="en-US" dirty="0"/>
              <a:t>1 September 2020 </a:t>
            </a:r>
            <a:r>
              <a:rPr lang="en-US" dirty="0">
                <a:latin typeface="Palatino Linotype" panose="02040502050505030304" pitchFamily="18" charset="0"/>
              </a:rPr>
              <a:t>. Abstract acceptance will be notified not later than </a:t>
            </a:r>
            <a:r>
              <a:rPr lang="en-US" dirty="0"/>
              <a:t>10 September 2020</a:t>
            </a:r>
            <a:r>
              <a:rPr lang="en-US" dirty="0">
                <a:latin typeface="Palatino Linotype" panose="02040502050505030304" pitchFamily="18" charset="0"/>
              </a:rPr>
              <a:t>. Full power point presentation should be submitted by </a:t>
            </a:r>
            <a:r>
              <a:rPr lang="en-US" dirty="0"/>
              <a:t>5 October 2020 </a:t>
            </a:r>
            <a:r>
              <a:rPr lang="en-US" dirty="0">
                <a:latin typeface="Palatino Linotype" panose="02040502050505030304" pitchFamily="18" charset="0"/>
              </a:rPr>
              <a:t>. </a:t>
            </a:r>
          </a:p>
          <a:p>
            <a:endParaRPr lang="fr-FR" dirty="0">
              <a:latin typeface="Palatino Linotype" panose="02040502050505030304" pitchFamily="18" charset="0"/>
            </a:endParaRPr>
          </a:p>
          <a:p>
            <a:endParaRPr lang="en-US" dirty="0">
              <a:latin typeface="Palatino Linotype" panose="02040502050505030304" pitchFamily="18" charset="0"/>
            </a:endParaRPr>
          </a:p>
          <a:p>
            <a:r>
              <a:rPr lang="fr-FR" b="1" dirty="0">
                <a:latin typeface="Palatino Linotype" panose="02040502050505030304" pitchFamily="18" charset="0"/>
              </a:rPr>
              <a:t>Keywords: </a:t>
            </a:r>
            <a:r>
              <a:rPr lang="fr-FR" dirty="0">
                <a:latin typeface="Palatino Linotype" panose="02040502050505030304" pitchFamily="18" charset="0"/>
              </a:rPr>
              <a:t>3 to 5 keywords, sep</a:t>
            </a:r>
            <a:r>
              <a:rPr lang="en-US" altLang="zh-CN" dirty="0">
                <a:latin typeface="Palatino Linotype" panose="02040502050505030304" pitchFamily="18" charset="0"/>
              </a:rPr>
              <a:t>a</a:t>
            </a:r>
            <a:r>
              <a:rPr lang="fr-FR" dirty="0" err="1">
                <a:latin typeface="Palatino Linotype" panose="02040502050505030304" pitchFamily="18" charset="0"/>
              </a:rPr>
              <a:t>rated</a:t>
            </a:r>
            <a:r>
              <a:rPr lang="fr-FR" dirty="0">
                <a:latin typeface="Palatino Linotype" panose="02040502050505030304" pitchFamily="18" charset="0"/>
              </a:rPr>
              <a:t> by semi colons</a:t>
            </a:r>
            <a:endParaRPr lang="fr-FR" b="1" dirty="0">
              <a:latin typeface="Palatino Linotype" panose="02040502050505030304" pitchFamily="18" charset="0"/>
            </a:endParaRP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2</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BFD9A876-A4BF-4078-B106-2FD52AE31F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1771" y="5346053"/>
            <a:ext cx="1502229" cy="1502229"/>
          </a:xfrm>
          <a:prstGeom prst="rect">
            <a:avLst/>
          </a:prstGeom>
        </p:spPr>
      </p:pic>
    </p:spTree>
    <p:extLst>
      <p:ext uri="{BB962C8B-B14F-4D97-AF65-F5344CB8AC3E}">
        <p14:creationId xmlns:p14="http://schemas.microsoft.com/office/powerpoint/2010/main" val="20995262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85800"/>
            <a:ext cx="8153400" cy="461665"/>
          </a:xfrm>
          <a:prstGeom prst="rect">
            <a:avLst/>
          </a:prstGeom>
          <a:noFill/>
        </p:spPr>
        <p:txBody>
          <a:bodyPr wrap="square" rtlCol="0">
            <a:spAutoFit/>
          </a:bodyPr>
          <a:lstStyle/>
          <a:p>
            <a:r>
              <a:rPr lang="fr-FR" sz="2400" b="1" dirty="0">
                <a:latin typeface="Palatino Linotype" panose="02040502050505030304" pitchFamily="18" charset="0"/>
              </a:rPr>
              <a:t>Results and Discussion</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3</a:t>
            </a:fld>
            <a:endParaRPr lang="fr-FR">
              <a:latin typeface="Palatino Linotype" panose="02040502050505030304" pitchFamily="18" charset="0"/>
            </a:endParaRPr>
          </a:p>
        </p:txBody>
      </p:sp>
      <p:sp>
        <p:nvSpPr>
          <p:cNvPr id="7" name="TextBox 6"/>
          <p:cNvSpPr txBox="1"/>
          <p:nvPr/>
        </p:nvSpPr>
        <p:spPr>
          <a:xfrm>
            <a:off x="609600" y="3506709"/>
            <a:ext cx="8153400" cy="461665"/>
          </a:xfrm>
          <a:prstGeom prst="rect">
            <a:avLst/>
          </a:prstGeom>
          <a:noFill/>
        </p:spPr>
        <p:txBody>
          <a:bodyPr wrap="square" rtlCol="0">
            <a:spAutoFit/>
          </a:bodyPr>
          <a:lstStyle/>
          <a:p>
            <a:r>
              <a:rPr lang="fr-FR" sz="2400" b="1" dirty="0">
                <a:latin typeface="Palatino Linotype" panose="02040502050505030304" pitchFamily="18" charset="0"/>
              </a:rPr>
              <a:t>Conclusions</a:t>
            </a:r>
          </a:p>
        </p:txBody>
      </p:sp>
      <p:pic>
        <p:nvPicPr>
          <p:cNvPr id="3" name="Picture 2">
            <a:extLst>
              <a:ext uri="{FF2B5EF4-FFF2-40B4-BE49-F238E27FC236}">
                <a16:creationId xmlns:a16="http://schemas.microsoft.com/office/drawing/2014/main" id="{60691A5F-92E4-4FE2-A6D1-C557860724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7796" y="5271796"/>
            <a:ext cx="1586204" cy="1586204"/>
          </a:xfrm>
          <a:prstGeom prst="rect">
            <a:avLst/>
          </a:prstGeom>
        </p:spPr>
      </p:pic>
    </p:spTree>
    <p:extLst>
      <p:ext uri="{BB962C8B-B14F-4D97-AF65-F5344CB8AC3E}">
        <p14:creationId xmlns:p14="http://schemas.microsoft.com/office/powerpoint/2010/main" val="885618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Supplementary</a:t>
            </a:r>
            <a:r>
              <a:rPr lang="fr-FR" sz="2400" b="1" dirty="0">
                <a:latin typeface="Palatino Linotype" panose="02040502050505030304" pitchFamily="18" charset="0"/>
              </a:rPr>
              <a:t> </a:t>
            </a:r>
            <a:r>
              <a:rPr lang="fr-FR" sz="2400" b="1" dirty="0" err="1">
                <a:latin typeface="Palatino Linotype" panose="02040502050505030304" pitchFamily="18" charset="0"/>
              </a:rPr>
              <a:t>Materials</a:t>
            </a:r>
            <a:endParaRPr lang="fr-FR" sz="2400" b="1" dirty="0">
              <a:latin typeface="Palatino Linotype" panose="02040502050505030304" pitchFamily="18" charset="0"/>
            </a:endParaRPr>
          </a:p>
          <a:p>
            <a:endParaRPr lang="fr-FR" sz="2400" b="1" dirty="0" err="1">
              <a:latin typeface="Palatino Linotype" panose="02040502050505030304" pitchFamily="18" charset="0"/>
            </a:endParaRPr>
          </a:p>
          <a:p>
            <a:r>
              <a:rPr lang="fr-FR" dirty="0">
                <a:latin typeface="Palatino Linotype" panose="02040502050505030304" pitchFamily="18" charset="0"/>
              </a:rPr>
              <a:t>Links:</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4</a:t>
            </a:fld>
            <a:endParaRPr lang="fr-FR">
              <a:latin typeface="Palatino Linotype" panose="02040502050505030304" pitchFamily="18" charset="0"/>
            </a:endParaRPr>
          </a:p>
        </p:txBody>
      </p:sp>
      <p:pic>
        <p:nvPicPr>
          <p:cNvPr id="3" name="Picture 2">
            <a:extLst>
              <a:ext uri="{FF2B5EF4-FFF2-40B4-BE49-F238E27FC236}">
                <a16:creationId xmlns:a16="http://schemas.microsoft.com/office/drawing/2014/main" id="{2F1795C3-8469-43C0-A0F5-0E6F166918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6457" y="5290457"/>
            <a:ext cx="1567543" cy="1567543"/>
          </a:xfrm>
          <a:prstGeom prst="rect">
            <a:avLst/>
          </a:prstGeom>
        </p:spPr>
      </p:pic>
    </p:spTree>
    <p:extLst>
      <p:ext uri="{BB962C8B-B14F-4D97-AF65-F5344CB8AC3E}">
        <p14:creationId xmlns:p14="http://schemas.microsoft.com/office/powerpoint/2010/main" val="1235145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09600" y="609600"/>
            <a:ext cx="8153400" cy="1107996"/>
          </a:xfrm>
          <a:prstGeom prst="rect">
            <a:avLst/>
          </a:prstGeom>
          <a:noFill/>
        </p:spPr>
        <p:txBody>
          <a:bodyPr wrap="square" rtlCol="0">
            <a:spAutoFit/>
          </a:bodyPr>
          <a:lstStyle/>
          <a:p>
            <a:r>
              <a:rPr lang="fr-FR" sz="2400" b="1" dirty="0" err="1">
                <a:latin typeface="Palatino Linotype" panose="02040502050505030304" pitchFamily="18" charset="0"/>
              </a:rPr>
              <a:t>Acknowledgments</a:t>
            </a:r>
            <a:endParaRPr lang="fr-FR" sz="2400" b="1" dirty="0">
              <a:latin typeface="Palatino Linotype" panose="02040502050505030304" pitchFamily="18" charset="0"/>
            </a:endParaRPr>
          </a:p>
          <a:p>
            <a:endParaRPr lang="fr-FR" sz="2400" b="1" dirty="0">
              <a:latin typeface="Palatino Linotype" panose="02040502050505030304" pitchFamily="18" charset="0"/>
            </a:endParaRPr>
          </a:p>
          <a:p>
            <a:r>
              <a:rPr lang="fr-FR" dirty="0">
                <a:latin typeface="Palatino Linotype" panose="02040502050505030304" pitchFamily="18" charset="0"/>
              </a:rPr>
              <a:t>Insert </a:t>
            </a:r>
            <a:r>
              <a:rPr lang="fr-FR" dirty="0" err="1">
                <a:latin typeface="Palatino Linotype" panose="02040502050505030304" pitchFamily="18" charset="0"/>
              </a:rPr>
              <a:t>here</a:t>
            </a:r>
            <a:r>
              <a:rPr lang="fr-FR" dirty="0">
                <a:latin typeface="Palatino Linotype" panose="02040502050505030304" pitchFamily="18" charset="0"/>
              </a:rPr>
              <a:t>, logos of sponsors </a:t>
            </a:r>
          </a:p>
        </p:txBody>
      </p:sp>
      <p:sp>
        <p:nvSpPr>
          <p:cNvPr id="5" name="Slide Number Placeholder 5"/>
          <p:cNvSpPr>
            <a:spLocks noGrp="1"/>
          </p:cNvSpPr>
          <p:nvPr>
            <p:ph type="sldNum" sz="quarter" idx="12"/>
          </p:nvPr>
        </p:nvSpPr>
        <p:spPr>
          <a:xfrm>
            <a:off x="6934200" y="6356350"/>
            <a:ext cx="2133600" cy="365125"/>
          </a:xfrm>
        </p:spPr>
        <p:txBody>
          <a:bodyPr/>
          <a:lstStyle/>
          <a:p>
            <a:fld id="{FCAEAE96-855E-42B1-8DE9-9C9E68DE18C5}" type="slidenum">
              <a:rPr lang="fr-FR" smtClean="0">
                <a:latin typeface="Palatino Linotype" panose="02040502050505030304" pitchFamily="18" charset="0"/>
              </a:rPr>
              <a:pPr/>
              <a:t>5</a:t>
            </a:fld>
            <a:endParaRPr lang="fr-FR">
              <a:latin typeface="Palatino Linotype" panose="02040502050505030304" pitchFamily="18" charset="0"/>
            </a:endParaRPr>
          </a:p>
        </p:txBody>
      </p:sp>
      <p:pic>
        <p:nvPicPr>
          <p:cNvPr id="7" name="Picture 6">
            <a:extLst>
              <a:ext uri="{FF2B5EF4-FFF2-40B4-BE49-F238E27FC236}">
                <a16:creationId xmlns:a16="http://schemas.microsoft.com/office/drawing/2014/main" id="{32C81810-FA32-4EC6-9C1A-D3D2353663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6457" y="5290457"/>
            <a:ext cx="1567543" cy="1567543"/>
          </a:xfrm>
          <a:prstGeom prst="rect">
            <a:avLst/>
          </a:prstGeom>
        </p:spPr>
      </p:pic>
    </p:spTree>
    <p:extLst>
      <p:ext uri="{BB962C8B-B14F-4D97-AF65-F5344CB8AC3E}">
        <p14:creationId xmlns:p14="http://schemas.microsoft.com/office/powerpoint/2010/main" val="35929829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405</TotalTime>
  <Words>201</Words>
  <Application>Microsoft Office PowerPoint</Application>
  <PresentationFormat>On-screen Show (4:3)</PresentationFormat>
  <Paragraphs>29</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宋体</vt:lpstr>
      <vt:lpstr>Arial</vt:lpstr>
      <vt:lpstr>Calibri</vt:lpstr>
      <vt:lpstr>Calibri Light</vt:lpstr>
      <vt:lpstr>Palatino Linotype</vt:lpstr>
      <vt:lpstr>Office Theme</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MDPI</dc:creator>
  <cp:lastModifiedBy>MDPI</cp:lastModifiedBy>
  <cp:revision>35</cp:revision>
  <dcterms:created xsi:type="dcterms:W3CDTF">2017-05-27T02:37:01Z</dcterms:created>
  <dcterms:modified xsi:type="dcterms:W3CDTF">2020-07-10T04:25:23Z</dcterms:modified>
</cp:coreProperties>
</file>