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1" r:id="rId4"/>
    <p:sldId id="262"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7B7C"/>
    <a:srgbClr val="EAEAEA"/>
    <a:srgbClr val="FCFBF2"/>
    <a:srgbClr val="000000"/>
    <a:srgbClr val="EBE4AF"/>
    <a:srgbClr val="EBFFFF"/>
    <a:srgbClr val="073759"/>
    <a:srgbClr val="CC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70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39682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5457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05834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399348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19AEB6-5A5C-4DB2-9D46-98EABA38A501}"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62589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19AEB6-5A5C-4DB2-9D46-98EABA38A501}"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7144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19AEB6-5A5C-4DB2-9D46-98EABA38A501}" type="datetimeFigureOut">
              <a:rPr lang="en-US" smtClean="0"/>
              <a:t>5/30/2019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422393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19AEB6-5A5C-4DB2-9D46-98EABA38A501}" type="datetimeFigureOut">
              <a:rPr lang="en-US" smtClean="0"/>
              <a:t>5/30/2019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78077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19AEB6-5A5C-4DB2-9D46-98EABA38A501}" type="datetimeFigureOut">
              <a:rPr lang="en-US" smtClean="0"/>
              <a:t>5/30/2019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629577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14531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99040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9AEB6-5A5C-4DB2-9D46-98EABA38A501}" type="datetimeFigureOut">
              <a:rPr lang="en-US" smtClean="0"/>
              <a:t>5/30/2019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E8413-8B64-46A0-A043-DA7FCA8C4DD3}" type="slidenum">
              <a:rPr lang="en-US" smtClean="0"/>
              <a:t>‹#›</a:t>
            </a:fld>
            <a:endParaRPr lang="en-US"/>
          </a:p>
        </p:txBody>
      </p:sp>
    </p:spTree>
    <p:extLst>
      <p:ext uri="{BB962C8B-B14F-4D97-AF65-F5344CB8AC3E}">
        <p14:creationId xmlns:p14="http://schemas.microsoft.com/office/powerpoint/2010/main" val="7162644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sciforum.net/login" TargetMode="External"/><Relationship Id="rId2" Type="http://schemas.openxmlformats.org/officeDocument/2006/relationships/hyperlink" Target="https://sciforum.net/conference/ecea-4"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2355574"/>
            <a:ext cx="8305800" cy="2523768"/>
          </a:xfrm>
          <a:prstGeom prst="rect">
            <a:avLst/>
          </a:prstGeom>
          <a:noFill/>
        </p:spPr>
        <p:txBody>
          <a:bodyPr wrap="square" rtlCol="0">
            <a:spAutoFit/>
          </a:bodyPr>
          <a:lstStyle/>
          <a:p>
            <a:pPr algn="ctr"/>
            <a:r>
              <a:rPr lang="en-US" sz="2400" b="1" dirty="0">
                <a:latin typeface="Palatino Linotype" panose="02040502050505030304" pitchFamily="18" charset="0"/>
              </a:rPr>
              <a:t>Title of the Presentation</a:t>
            </a:r>
          </a:p>
          <a:p>
            <a:pPr algn="ctr"/>
            <a:endParaRPr lang="fr-FR" dirty="0">
              <a:latin typeface="Palatino Linotype" panose="02040502050505030304" pitchFamily="18" charset="0"/>
            </a:endParaRPr>
          </a:p>
          <a:p>
            <a:pPr algn="ctr"/>
            <a:r>
              <a:rPr lang="it-IT" b="1" dirty="0">
                <a:latin typeface="Palatino Linotype" panose="02040502050505030304" pitchFamily="18" charset="0"/>
              </a:rPr>
              <a:t>Firstname Lastname </a:t>
            </a:r>
            <a:r>
              <a:rPr lang="it-IT" b="1" baseline="30000" dirty="0">
                <a:latin typeface="Palatino Linotype" panose="02040502050505030304" pitchFamily="18" charset="0"/>
              </a:rPr>
              <a:t>1,</a:t>
            </a:r>
            <a:r>
              <a:rPr lang="it-IT" b="1" dirty="0">
                <a:latin typeface="Palatino Linotype" panose="02040502050505030304" pitchFamily="18" charset="0"/>
              </a:rPr>
              <a:t>*, Firstname Lastname </a:t>
            </a:r>
            <a:r>
              <a:rPr lang="it-IT" b="1" baseline="30000" dirty="0">
                <a:latin typeface="Palatino Linotype" panose="02040502050505030304" pitchFamily="18" charset="0"/>
              </a:rPr>
              <a:t>2</a:t>
            </a:r>
            <a:r>
              <a:rPr lang="it-IT" b="1" dirty="0">
                <a:latin typeface="Palatino Linotype" panose="02040502050505030304" pitchFamily="18" charset="0"/>
              </a:rPr>
              <a:t>, and Firstname Lastname </a:t>
            </a:r>
            <a:r>
              <a:rPr lang="it-IT" b="1" baseline="30000" dirty="0">
                <a:latin typeface="Palatino Linotype" panose="02040502050505030304" pitchFamily="18" charset="0"/>
              </a:rPr>
              <a:t>2</a:t>
            </a:r>
          </a:p>
          <a:p>
            <a:endParaRPr lang="it-IT" b="1" baseline="30000" dirty="0">
              <a:latin typeface="Palatino Linotype" panose="02040502050505030304" pitchFamily="18" charset="0"/>
            </a:endParaRPr>
          </a:p>
          <a:p>
            <a:endParaRPr lang="fr-FR" dirty="0">
              <a:latin typeface="Palatino Linotype" panose="02040502050505030304" pitchFamily="18" charset="0"/>
            </a:endParaRPr>
          </a:p>
          <a:p>
            <a:r>
              <a:rPr lang="en-US" baseline="30000" dirty="0">
                <a:latin typeface="Palatino Linotype" panose="02040502050505030304" pitchFamily="18" charset="0"/>
              </a:rPr>
              <a:t>1</a:t>
            </a:r>
            <a:r>
              <a:rPr lang="en-US" dirty="0">
                <a:latin typeface="Palatino Linotype" panose="02040502050505030304" pitchFamily="18" charset="0"/>
              </a:rPr>
              <a:t> Full Affiliation, Address; </a:t>
            </a:r>
            <a:endParaRPr lang="fr-FR" dirty="0">
              <a:latin typeface="Palatino Linotype" panose="02040502050505030304" pitchFamily="18" charset="0"/>
            </a:endParaRPr>
          </a:p>
          <a:p>
            <a:r>
              <a:rPr lang="en-US" baseline="30000" dirty="0">
                <a:latin typeface="Palatino Linotype" panose="02040502050505030304" pitchFamily="18" charset="0"/>
              </a:rPr>
              <a:t>2</a:t>
            </a:r>
            <a:r>
              <a:rPr lang="en-US" dirty="0">
                <a:latin typeface="Palatino Linotype" panose="02040502050505030304" pitchFamily="18" charset="0"/>
              </a:rPr>
              <a:t> Full Affiliation, Address. </a:t>
            </a:r>
          </a:p>
          <a:p>
            <a:endParaRPr lang="fr-FR" dirty="0">
              <a:latin typeface="Palatino Linotype" panose="02040502050505030304" pitchFamily="18" charset="0"/>
            </a:endParaRPr>
          </a:p>
          <a:p>
            <a:r>
              <a:rPr lang="en-US" sz="1400" b="1" dirty="0">
                <a:latin typeface="Palatino Linotype" panose="02040502050505030304" pitchFamily="18" charset="0"/>
              </a:rPr>
              <a:t>*</a:t>
            </a:r>
            <a:r>
              <a:rPr lang="en-US" sz="1400" dirty="0">
                <a:latin typeface="Palatino Linotype" panose="02040502050505030304" pitchFamily="18" charset="0"/>
              </a:rPr>
              <a:t> Corresponding author: </a:t>
            </a:r>
            <a:r>
              <a:rPr lang="en-US" sz="1400" dirty="0" err="1">
                <a:latin typeface="Palatino Linotype" panose="02040502050505030304" pitchFamily="18" charset="0"/>
              </a:rPr>
              <a:t>author@email</a:t>
            </a:r>
            <a:endParaRPr lang="fr-FR" sz="1400" dirty="0">
              <a:latin typeface="Palatino Linotype" panose="02040502050505030304" pitchFamily="18" charset="0"/>
            </a:endParaRPr>
          </a:p>
        </p:txBody>
      </p:sp>
      <p:sp>
        <p:nvSpPr>
          <p:cNvPr id="5" name="TextBox 4"/>
          <p:cNvSpPr txBox="1"/>
          <p:nvPr/>
        </p:nvSpPr>
        <p:spPr>
          <a:xfrm>
            <a:off x="445226" y="5450757"/>
            <a:ext cx="8305800" cy="369332"/>
          </a:xfrm>
          <a:prstGeom prst="rect">
            <a:avLst/>
          </a:prstGeom>
          <a:noFill/>
        </p:spPr>
        <p:txBody>
          <a:bodyPr wrap="square" rtlCol="0">
            <a:spAutoFit/>
          </a:bodyPr>
          <a:lstStyle/>
          <a:p>
            <a:r>
              <a:rPr lang="fr-FR" dirty="0">
                <a:latin typeface="Palatino Linotype" panose="02040502050505030304" pitchFamily="18" charset="0"/>
              </a:rPr>
              <a:t>Insert logos of </a:t>
            </a:r>
            <a:r>
              <a:rPr lang="fr-FR" dirty="0" err="1">
                <a:latin typeface="Palatino Linotype" panose="02040502050505030304" pitchFamily="18" charset="0"/>
              </a:rPr>
              <a:t>your</a:t>
            </a:r>
            <a:r>
              <a:rPr lang="fr-FR" dirty="0">
                <a:latin typeface="Palatino Linotype" panose="02040502050505030304" pitchFamily="18" charset="0"/>
              </a:rPr>
              <a:t> </a:t>
            </a:r>
            <a:r>
              <a:rPr lang="fr-FR" dirty="0" err="1">
                <a:latin typeface="Palatino Linotype" panose="02040502050505030304" pitchFamily="18" charset="0"/>
              </a:rPr>
              <a:t>lab</a:t>
            </a:r>
            <a:r>
              <a:rPr lang="fr-FR" dirty="0">
                <a:latin typeface="Palatino Linotype" panose="02040502050505030304" pitchFamily="18" charset="0"/>
              </a:rPr>
              <a:t>/institution </a:t>
            </a:r>
            <a:r>
              <a:rPr lang="fr-FR" dirty="0" err="1">
                <a:latin typeface="Palatino Linotype" panose="02040502050505030304" pitchFamily="18" charset="0"/>
              </a:rPr>
              <a:t>here</a:t>
            </a:r>
            <a:endParaRPr lang="fr-FR" dirty="0">
              <a:latin typeface="Palatino Linotype" panose="02040502050505030304" pitchFamily="18" charset="0"/>
            </a:endParaRPr>
          </a:p>
        </p:txBody>
      </p:sp>
      <p:sp>
        <p:nvSpPr>
          <p:cNvPr id="6" name="Slide Number Placeholder 4"/>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1</a:t>
            </a:fld>
            <a:endParaRPr lang="fr-FR">
              <a:latin typeface="Palatino Linotype" panose="02040502050505030304" pitchFamily="18" charset="0"/>
            </a:endParaRPr>
          </a:p>
        </p:txBody>
      </p:sp>
      <p:pic>
        <p:nvPicPr>
          <p:cNvPr id="7" name="Picture 6">
            <a:extLst>
              <a:ext uri="{FF2B5EF4-FFF2-40B4-BE49-F238E27FC236}">
                <a16:creationId xmlns:a16="http://schemas.microsoft.com/office/drawing/2014/main" id="{D616DCCF-1419-4C6E-B557-9901D890CE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024949"/>
          </a:xfrm>
          <a:prstGeom prst="rect">
            <a:avLst/>
          </a:prstGeom>
        </p:spPr>
      </p:pic>
    </p:spTree>
    <p:extLst>
      <p:ext uri="{BB962C8B-B14F-4D97-AF65-F5344CB8AC3E}">
        <p14:creationId xmlns:p14="http://schemas.microsoft.com/office/powerpoint/2010/main" val="200860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7924800" cy="4801314"/>
          </a:xfrm>
          <a:prstGeom prst="rect">
            <a:avLst/>
          </a:prstGeom>
          <a:noFill/>
        </p:spPr>
        <p:txBody>
          <a:bodyPr wrap="square" rtlCol="0">
            <a:spAutoFit/>
          </a:bodyPr>
          <a:lstStyle/>
          <a:p>
            <a:r>
              <a:rPr lang="fr-FR" b="1" dirty="0">
                <a:latin typeface="Palatino Linotype" panose="02040502050505030304" pitchFamily="18" charset="0"/>
              </a:rPr>
              <a:t>Abstract: </a:t>
            </a:r>
            <a:r>
              <a:rPr lang="fr-FR" dirty="0">
                <a:latin typeface="Palatino Linotype" panose="02040502050505030304" pitchFamily="18" charset="0"/>
              </a:rPr>
              <a:t>One slide, Max 200 </a:t>
            </a:r>
            <a:r>
              <a:rPr lang="fr-FR" dirty="0" err="1">
                <a:latin typeface="Palatino Linotype" panose="02040502050505030304" pitchFamily="18" charset="0"/>
              </a:rPr>
              <a:t>words</a:t>
            </a:r>
            <a:endParaRPr lang="fr-FR" dirty="0">
              <a:latin typeface="Palatino Linotype" panose="02040502050505030304" pitchFamily="18" charset="0"/>
            </a:endParaRPr>
          </a:p>
          <a:p>
            <a:r>
              <a:rPr lang="en-US" dirty="0">
                <a:latin typeface="Palatino Linotype" panose="02040502050505030304" pitchFamily="18" charset="0"/>
              </a:rPr>
              <a:t>The 5th International Electronic Conference on Entropy and Its Applications is absolutely free of charge for contributors and visitors. All accepted submissions will be displayed on the internet, at </a:t>
            </a:r>
            <a:r>
              <a:rPr lang="en-US" dirty="0">
                <a:hlinkClick r:id="rId2"/>
              </a:rPr>
              <a:t>https://sciforum.net/conference/ecea-5</a:t>
            </a:r>
            <a:r>
              <a:rPr lang="en-US" dirty="0">
                <a:latin typeface="Palatino Linotype" panose="02040502050505030304" pitchFamily="18" charset="0"/>
              </a:rPr>
              <a:t>, on 18–30 November 2019. Researchers are invited to present their work under the form of slides using the template provided by the Conference (see Instructions for Authors). Abstract can be submitted on line at </a:t>
            </a:r>
            <a:r>
              <a:rPr lang="en-US" u="sng" dirty="0">
                <a:latin typeface="Palatino Linotype" panose="02040502050505030304" pitchFamily="18" charset="0"/>
                <a:hlinkClick r:id="rId3"/>
              </a:rPr>
              <a:t>http://www.sciforum.net/login</a:t>
            </a:r>
            <a:r>
              <a:rPr lang="en-US" dirty="0">
                <a:latin typeface="Palatino Linotype" panose="02040502050505030304" pitchFamily="18" charset="0"/>
              </a:rPr>
              <a:t> from now until 13 September 2019. Abstract acceptance will be notified not later than 30 September 2019. Full power point presentation should be submitted by 8 November 2019. </a:t>
            </a:r>
          </a:p>
          <a:p>
            <a:endParaRPr lang="fr-FR" dirty="0">
              <a:latin typeface="Palatino Linotype" panose="02040502050505030304" pitchFamily="18" charset="0"/>
            </a:endParaRPr>
          </a:p>
          <a:p>
            <a:r>
              <a:rPr lang="en-US" dirty="0">
                <a:latin typeface="Palatino Linotype" panose="02040502050505030304" pitchFamily="18" charset="0"/>
              </a:rPr>
              <a:t>After the Conference, Proceedings from the conference (Abstracts) will be published free of charge in </a:t>
            </a:r>
            <a:r>
              <a:rPr lang="en-US" i="1" dirty="0">
                <a:latin typeface="Palatino Linotype" panose="02040502050505030304" pitchFamily="18" charset="0"/>
              </a:rPr>
              <a:t>Entropy</a:t>
            </a:r>
            <a:r>
              <a:rPr lang="en-US" dirty="0">
                <a:latin typeface="Palatino Linotype" panose="02040502050505030304" pitchFamily="18" charset="0"/>
              </a:rPr>
              <a:t>, thanks to the sponsoring of the journal </a:t>
            </a:r>
            <a:r>
              <a:rPr lang="en-US" i="1" u="sng" dirty="0">
                <a:solidFill>
                  <a:schemeClr val="accent1">
                    <a:lumMod val="75000"/>
                  </a:schemeClr>
                </a:solidFill>
                <a:latin typeface="Palatino Linotype" panose="02040502050505030304" pitchFamily="18" charset="0"/>
              </a:rPr>
              <a:t>Entropy</a:t>
            </a:r>
            <a:r>
              <a:rPr lang="en-US" i="1" u="sng" dirty="0">
                <a:latin typeface="Palatino Linotype" panose="02040502050505030304" pitchFamily="18" charset="0"/>
              </a:rPr>
              <a:t>.</a:t>
            </a:r>
          </a:p>
          <a:p>
            <a:endParaRPr lang="en-US" dirty="0">
              <a:latin typeface="Palatino Linotype" panose="02040502050505030304" pitchFamily="18" charset="0"/>
            </a:endParaRPr>
          </a:p>
          <a:p>
            <a:r>
              <a:rPr lang="fr-FR" b="1" dirty="0">
                <a:latin typeface="Palatino Linotype" panose="02040502050505030304" pitchFamily="18" charset="0"/>
              </a:rPr>
              <a:t>Keywords: </a:t>
            </a:r>
            <a:r>
              <a:rPr lang="fr-FR" dirty="0">
                <a:latin typeface="Palatino Linotype" panose="02040502050505030304" pitchFamily="18" charset="0"/>
              </a:rPr>
              <a:t>3 to 5 keywords, sep</a:t>
            </a:r>
            <a:r>
              <a:rPr lang="en-US" altLang="zh-CN" dirty="0">
                <a:latin typeface="Palatino Linotype" panose="02040502050505030304" pitchFamily="18" charset="0"/>
              </a:rPr>
              <a:t>a</a:t>
            </a:r>
            <a:r>
              <a:rPr lang="fr-FR" dirty="0" err="1">
                <a:latin typeface="Palatino Linotype" panose="02040502050505030304" pitchFamily="18" charset="0"/>
              </a:rPr>
              <a:t>rated</a:t>
            </a:r>
            <a:r>
              <a:rPr lang="fr-FR" dirty="0">
                <a:latin typeface="Palatino Linotype" panose="02040502050505030304" pitchFamily="18" charset="0"/>
              </a:rPr>
              <a:t> by semi colons</a:t>
            </a:r>
            <a:endParaRPr lang="fr-FR" b="1" dirty="0">
              <a:latin typeface="Palatino Linotype" panose="02040502050505030304" pitchFamily="18" charset="0"/>
            </a:endParaRP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2</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B5071B36-006F-41DD-BA90-E463DA7624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92427"/>
            <a:ext cx="9144000" cy="892969"/>
          </a:xfrm>
          <a:prstGeom prst="rect">
            <a:avLst/>
          </a:prstGeom>
        </p:spPr>
      </p:pic>
    </p:spTree>
    <p:extLst>
      <p:ext uri="{BB962C8B-B14F-4D97-AF65-F5344CB8AC3E}">
        <p14:creationId xmlns:p14="http://schemas.microsoft.com/office/powerpoint/2010/main" val="2099526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85800"/>
            <a:ext cx="8153400" cy="461665"/>
          </a:xfrm>
          <a:prstGeom prst="rect">
            <a:avLst/>
          </a:prstGeom>
          <a:noFill/>
        </p:spPr>
        <p:txBody>
          <a:bodyPr wrap="square" rtlCol="0">
            <a:spAutoFit/>
          </a:bodyPr>
          <a:lstStyle/>
          <a:p>
            <a:r>
              <a:rPr lang="fr-FR" sz="2400" b="1" dirty="0">
                <a:latin typeface="Palatino Linotype" panose="02040502050505030304" pitchFamily="18" charset="0"/>
              </a:rPr>
              <a:t>Results and Discussion</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3</a:t>
            </a:fld>
            <a:endParaRPr lang="fr-FR">
              <a:latin typeface="Palatino Linotype" panose="02040502050505030304" pitchFamily="18" charset="0"/>
            </a:endParaRPr>
          </a:p>
        </p:txBody>
      </p:sp>
      <p:sp>
        <p:nvSpPr>
          <p:cNvPr id="7" name="TextBox 6"/>
          <p:cNvSpPr txBox="1"/>
          <p:nvPr/>
        </p:nvSpPr>
        <p:spPr>
          <a:xfrm>
            <a:off x="609600" y="3506709"/>
            <a:ext cx="8153400" cy="461665"/>
          </a:xfrm>
          <a:prstGeom prst="rect">
            <a:avLst/>
          </a:prstGeom>
          <a:noFill/>
        </p:spPr>
        <p:txBody>
          <a:bodyPr wrap="square" rtlCol="0">
            <a:spAutoFit/>
          </a:bodyPr>
          <a:lstStyle/>
          <a:p>
            <a:r>
              <a:rPr lang="fr-FR" sz="2400" b="1" dirty="0">
                <a:latin typeface="Palatino Linotype" panose="02040502050505030304" pitchFamily="18" charset="0"/>
              </a:rPr>
              <a:t>Conclusions</a:t>
            </a:r>
          </a:p>
        </p:txBody>
      </p:sp>
      <p:pic>
        <p:nvPicPr>
          <p:cNvPr id="3" name="Picture 2">
            <a:extLst>
              <a:ext uri="{FF2B5EF4-FFF2-40B4-BE49-F238E27FC236}">
                <a16:creationId xmlns:a16="http://schemas.microsoft.com/office/drawing/2014/main" id="{AC64EB03-51DB-4F39-A410-04B19374C1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65031"/>
            <a:ext cx="9144000" cy="892969"/>
          </a:xfrm>
          <a:prstGeom prst="rect">
            <a:avLst/>
          </a:prstGeom>
        </p:spPr>
      </p:pic>
    </p:spTree>
    <p:extLst>
      <p:ext uri="{BB962C8B-B14F-4D97-AF65-F5344CB8AC3E}">
        <p14:creationId xmlns:p14="http://schemas.microsoft.com/office/powerpoint/2010/main" val="885618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Supplementary</a:t>
            </a:r>
            <a:r>
              <a:rPr lang="fr-FR" sz="2400" b="1" dirty="0">
                <a:latin typeface="Palatino Linotype" panose="02040502050505030304" pitchFamily="18" charset="0"/>
              </a:rPr>
              <a:t> </a:t>
            </a:r>
            <a:r>
              <a:rPr lang="fr-FR" sz="2400" b="1" dirty="0" err="1">
                <a:latin typeface="Palatino Linotype" panose="02040502050505030304" pitchFamily="18" charset="0"/>
              </a:rPr>
              <a:t>Materials</a:t>
            </a:r>
            <a:endParaRPr lang="fr-FR" sz="2400" b="1" dirty="0">
              <a:latin typeface="Palatino Linotype" panose="02040502050505030304" pitchFamily="18" charset="0"/>
            </a:endParaRPr>
          </a:p>
          <a:p>
            <a:endParaRPr lang="fr-FR" sz="2400" b="1" dirty="0" err="1">
              <a:latin typeface="Palatino Linotype" panose="02040502050505030304" pitchFamily="18" charset="0"/>
            </a:endParaRPr>
          </a:p>
          <a:p>
            <a:r>
              <a:rPr lang="fr-FR" dirty="0">
                <a:latin typeface="Palatino Linotype" panose="02040502050505030304" pitchFamily="18" charset="0"/>
              </a:rPr>
              <a:t>Links:</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4</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94A755DD-1EE1-42D4-A816-65ECC12F3D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65031"/>
            <a:ext cx="9144000" cy="892969"/>
          </a:xfrm>
          <a:prstGeom prst="rect">
            <a:avLst/>
          </a:prstGeom>
        </p:spPr>
      </p:pic>
    </p:spTree>
    <p:extLst>
      <p:ext uri="{BB962C8B-B14F-4D97-AF65-F5344CB8AC3E}">
        <p14:creationId xmlns:p14="http://schemas.microsoft.com/office/powerpoint/2010/main" val="1235145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Acknowledgments</a:t>
            </a:r>
            <a:endParaRPr lang="fr-FR" sz="2400" b="1" dirty="0">
              <a:latin typeface="Palatino Linotype" panose="02040502050505030304" pitchFamily="18" charset="0"/>
            </a:endParaRPr>
          </a:p>
          <a:p>
            <a:endParaRPr lang="fr-FR" sz="2400" b="1" dirty="0">
              <a:latin typeface="Palatino Linotype" panose="02040502050505030304" pitchFamily="18" charset="0"/>
            </a:endParaRPr>
          </a:p>
          <a:p>
            <a:r>
              <a:rPr lang="fr-FR" dirty="0">
                <a:latin typeface="Palatino Linotype" panose="02040502050505030304" pitchFamily="18" charset="0"/>
              </a:rPr>
              <a:t>Insert </a:t>
            </a:r>
            <a:r>
              <a:rPr lang="fr-FR" dirty="0" err="1">
                <a:latin typeface="Palatino Linotype" panose="02040502050505030304" pitchFamily="18" charset="0"/>
              </a:rPr>
              <a:t>here</a:t>
            </a:r>
            <a:r>
              <a:rPr lang="fr-FR" dirty="0">
                <a:latin typeface="Palatino Linotype" panose="02040502050505030304" pitchFamily="18" charset="0"/>
              </a:rPr>
              <a:t>, logos of sponsors </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5</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AD2B8B5B-DA12-456B-B906-56B2CD0993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65031"/>
            <a:ext cx="9144000" cy="892969"/>
          </a:xfrm>
          <a:prstGeom prst="rect">
            <a:avLst/>
          </a:prstGeom>
        </p:spPr>
      </p:pic>
    </p:spTree>
    <p:extLst>
      <p:ext uri="{BB962C8B-B14F-4D97-AF65-F5344CB8AC3E}">
        <p14:creationId xmlns:p14="http://schemas.microsoft.com/office/powerpoint/2010/main" val="35929829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392</TotalTime>
  <Words>216</Words>
  <Application>Microsoft Office PowerPoint</Application>
  <PresentationFormat>On-screen Show (4:3)</PresentationFormat>
  <Paragraphs>29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Palatino Linotype</vt:lpstr>
      <vt:lpstr>Office Theme</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MDPI</dc:creator>
  <cp:lastModifiedBy>MDPI</cp:lastModifiedBy>
  <cp:revision>30</cp:revision>
  <dcterms:created xsi:type="dcterms:W3CDTF">2017-05-27T02:37:01Z</dcterms:created>
  <dcterms:modified xsi:type="dcterms:W3CDTF">2019-05-30T08:55:06Z</dcterms:modified>
</cp:coreProperties>
</file>