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A011"/>
    <a:srgbClr val="D6902A"/>
    <a:srgbClr val="E5931B"/>
    <a:srgbClr val="F575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97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29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7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42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48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898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3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077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77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17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05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9AEB6-5A5C-4DB2-9D46-98EABA38A501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6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100" y="2355574"/>
            <a:ext cx="83058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Palatino Linotype" panose="02040502050505030304" pitchFamily="18" charset="0"/>
              </a:rPr>
              <a:t>Title of the Presentation</a:t>
            </a:r>
          </a:p>
          <a:p>
            <a:pPr algn="ctr"/>
            <a:endParaRPr lang="fr-FR" dirty="0">
              <a:latin typeface="Palatino Linotype" panose="02040502050505030304" pitchFamily="18" charset="0"/>
            </a:endParaRPr>
          </a:p>
          <a:p>
            <a:pPr algn="ctr"/>
            <a:r>
              <a:rPr lang="it-IT" b="1" dirty="0">
                <a:latin typeface="Palatino Linotype" panose="02040502050505030304" pitchFamily="18" charset="0"/>
              </a:rPr>
              <a:t>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1,</a:t>
            </a:r>
            <a:r>
              <a:rPr lang="it-IT" b="1" dirty="0">
                <a:latin typeface="Palatino Linotype" panose="02040502050505030304" pitchFamily="18" charset="0"/>
              </a:rPr>
              <a:t>*,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  <a:r>
              <a:rPr lang="it-IT" b="1" dirty="0">
                <a:latin typeface="Palatino Linotype" panose="02040502050505030304" pitchFamily="18" charset="0"/>
              </a:rPr>
              <a:t>, and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</a:p>
          <a:p>
            <a:endParaRPr lang="it-IT" b="1" baseline="30000" dirty="0">
              <a:latin typeface="Palatino Linotype" panose="02040502050505030304" pitchFamily="18" charset="0"/>
            </a:endParaRP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1</a:t>
            </a:r>
            <a:r>
              <a:rPr lang="en-US" dirty="0">
                <a:latin typeface="Palatino Linotype" panose="02040502050505030304" pitchFamily="18" charset="0"/>
              </a:rPr>
              <a:t> Full Affiliation, Address; </a:t>
            </a:r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2</a:t>
            </a:r>
            <a:r>
              <a:rPr lang="en-US" dirty="0">
                <a:latin typeface="Palatino Linotype" panose="02040502050505030304" pitchFamily="18" charset="0"/>
              </a:rPr>
              <a:t> Full Affiliation, Address. </a:t>
            </a: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sz="1400" b="1" dirty="0">
                <a:latin typeface="Palatino Linotype" panose="02040502050505030304" pitchFamily="18" charset="0"/>
              </a:rPr>
              <a:t>*</a:t>
            </a:r>
            <a:r>
              <a:rPr lang="en-US" sz="1400" dirty="0">
                <a:latin typeface="Palatino Linotype" panose="02040502050505030304" pitchFamily="18" charset="0"/>
              </a:rPr>
              <a:t> Corresponding author: </a:t>
            </a:r>
            <a:r>
              <a:rPr lang="en-US" sz="1400" dirty="0" err="1">
                <a:latin typeface="Palatino Linotype" panose="02040502050505030304" pitchFamily="18" charset="0"/>
              </a:rPr>
              <a:t>author@email</a:t>
            </a:r>
            <a:endParaRPr lang="fr-FR" sz="1400" dirty="0">
              <a:latin typeface="Palatino Linotype" panose="020405020505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5226" y="5450757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Palatino Linotype" panose="02040502050505030304" pitchFamily="18" charset="0"/>
              </a:rPr>
              <a:t>Insert logos of </a:t>
            </a:r>
            <a:r>
              <a:rPr lang="fr-FR" dirty="0" err="1">
                <a:latin typeface="Palatino Linotype" panose="02040502050505030304" pitchFamily="18" charset="0"/>
              </a:rPr>
              <a:t>your</a:t>
            </a:r>
            <a:r>
              <a:rPr lang="fr-FR" dirty="0">
                <a:latin typeface="Palatino Linotype" panose="02040502050505030304" pitchFamily="18" charset="0"/>
              </a:rPr>
              <a:t> </a:t>
            </a:r>
            <a:r>
              <a:rPr lang="fr-FR" dirty="0" err="1">
                <a:latin typeface="Palatino Linotype" panose="02040502050505030304" pitchFamily="18" charset="0"/>
              </a:rPr>
              <a:t>lab</a:t>
            </a:r>
            <a:r>
              <a:rPr lang="fr-FR" dirty="0">
                <a:latin typeface="Palatino Linotype" panose="02040502050505030304" pitchFamily="18" charset="0"/>
              </a:rPr>
              <a:t>/institution </a:t>
            </a:r>
            <a:r>
              <a:rPr lang="fr-FR" dirty="0" err="1">
                <a:latin typeface="Palatino Linotype" panose="02040502050505030304" pitchFamily="18" charset="0"/>
              </a:rPr>
              <a:t>here</a:t>
            </a:r>
            <a:endParaRPr lang="fr-FR" dirty="0">
              <a:latin typeface="Palatino Linotype" panose="02040502050505030304" pitchFamily="18" charset="0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1</a:t>
            </a:fld>
            <a:endParaRPr lang="fr-FR">
              <a:latin typeface="Palatino Linotype" panose="0204050205050503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-99583"/>
            <a:ext cx="10661208" cy="2237880"/>
            <a:chOff x="0" y="-99583"/>
            <a:chExt cx="10661208" cy="223788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54" r="50"/>
            <a:stretch/>
          </p:blipFill>
          <p:spPr>
            <a:xfrm>
              <a:off x="0" y="0"/>
              <a:ext cx="9153053" cy="2123705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3548957" y="-99583"/>
              <a:ext cx="71122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D6902A"/>
                  </a:solidFill>
                </a:rPr>
                <a:t>1st International Electronic Conference </a:t>
              </a:r>
              <a:r>
                <a:rPr lang="en-US" sz="2400" dirty="0" smtClean="0">
                  <a:solidFill>
                    <a:srgbClr val="D6902A"/>
                  </a:solidFill>
                </a:rPr>
                <a:t>on </a:t>
              </a:r>
            </a:p>
            <a:p>
              <a:r>
                <a:rPr lang="en-US" sz="2400" dirty="0" smtClean="0">
                  <a:solidFill>
                    <a:srgbClr val="D6902A"/>
                  </a:solidFill>
                </a:rPr>
                <a:t>Geriatric </a:t>
              </a:r>
              <a:r>
                <a:rPr lang="en-US" sz="2400" dirty="0">
                  <a:solidFill>
                    <a:srgbClr val="D6902A"/>
                  </a:solidFill>
                </a:rPr>
                <a:t>Care Models</a:t>
              </a: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71728" y="1576322"/>
              <a:ext cx="2981325" cy="56197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962622"/>
              <a:ext cx="1161083" cy="11610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860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777305"/>
            <a:ext cx="701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latin typeface="Palatino Linotype" panose="02040502050505030304" pitchFamily="18" charset="0"/>
              </a:rPr>
              <a:t>Graphical</a:t>
            </a:r>
            <a:r>
              <a:rPr lang="fr-FR" b="1" dirty="0">
                <a:latin typeface="Palatino Linotype" panose="02040502050505030304" pitchFamily="18" charset="0"/>
              </a:rPr>
              <a:t> Abstract</a:t>
            </a:r>
            <a:endParaRPr lang="fr-FR" dirty="0">
              <a:latin typeface="Palatino Linotype" panose="02040502050505030304" pitchFamily="18" charset="0"/>
            </a:endParaRPr>
          </a:p>
          <a:p>
            <a:endParaRPr lang="fr-FR" b="1" dirty="0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Use one slide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0" y="685800"/>
            <a:ext cx="411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Palatino Linotype" panose="02040502050505030304" pitchFamily="18" charset="0"/>
              </a:rPr>
              <a:t>Title of the Presentation</a:t>
            </a:r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  <a:cs typeface="Arial" panose="020B0604020202020204" pitchFamily="34" charset="0"/>
              </a:rPr>
              <a:pPr/>
              <a:t>2</a:t>
            </a:fld>
            <a:endParaRPr lang="fr-FR" dirty="0">
              <a:latin typeface="Palatino Linotype" panose="02040502050505030304" pitchFamily="18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5649842"/>
            <a:ext cx="9144000" cy="1413015"/>
            <a:chOff x="0" y="5488251"/>
            <a:chExt cx="9144000" cy="141301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488251"/>
              <a:ext cx="9144000" cy="1369749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102035" y="6531934"/>
              <a:ext cx="15119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smtClean="0">
                  <a:solidFill>
                    <a:srgbClr val="FFC000"/>
                  </a:solidFill>
                </a:rPr>
                <a:t>Sponsors</a:t>
              </a:r>
              <a:r>
                <a:rPr lang="en-US" dirty="0" smtClean="0">
                  <a:solidFill>
                    <a:srgbClr val="FFC000"/>
                  </a:solidFill>
                </a:rPr>
                <a:t>:</a:t>
              </a:r>
              <a:endParaRPr lang="en-US" dirty="0">
                <a:solidFill>
                  <a:srgbClr val="FFC000"/>
                </a:solidFill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3595" y="6522719"/>
              <a:ext cx="505969" cy="335281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3882" y="6513011"/>
              <a:ext cx="1275693" cy="3502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5984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Palatino Linotype" panose="02040502050505030304" pitchFamily="18" charset="0"/>
              </a:rPr>
              <a:t>Abstract: </a:t>
            </a:r>
            <a:r>
              <a:rPr lang="fr-FR" dirty="0">
                <a:latin typeface="Palatino Linotype" panose="02040502050505030304" pitchFamily="18" charset="0"/>
              </a:rPr>
              <a:t>One slide, Max 200 </a:t>
            </a:r>
            <a:r>
              <a:rPr lang="fr-FR" dirty="0" err="1">
                <a:latin typeface="Palatino Linotype" panose="02040502050505030304" pitchFamily="18" charset="0"/>
              </a:rPr>
              <a:t>words</a:t>
            </a:r>
            <a:endParaRPr lang="fr-FR" dirty="0">
              <a:latin typeface="Palatino Linotype" panose="02040502050505030304" pitchFamily="18" charset="0"/>
            </a:endParaRPr>
          </a:p>
          <a:p>
            <a:endParaRPr lang="en-US" dirty="0">
              <a:latin typeface="Palatino Linotype" panose="02040502050505030304" pitchFamily="18" charset="0"/>
            </a:endParaRPr>
          </a:p>
          <a:p>
            <a:endParaRPr lang="en-US" dirty="0">
              <a:latin typeface="Palatino Linotype" panose="02040502050505030304" pitchFamily="18" charset="0"/>
            </a:endParaRPr>
          </a:p>
          <a:p>
            <a:r>
              <a:rPr lang="fr-FR" b="1" dirty="0">
                <a:latin typeface="Palatino Linotype" panose="02040502050505030304" pitchFamily="18" charset="0"/>
              </a:rPr>
              <a:t>Keywords: </a:t>
            </a:r>
            <a:r>
              <a:rPr lang="fr-FR" dirty="0">
                <a:latin typeface="Palatino Linotype" panose="02040502050505030304" pitchFamily="18" charset="0"/>
              </a:rPr>
              <a:t>3 to 5 keywords; </a:t>
            </a:r>
            <a:r>
              <a:rPr lang="fr-FR" dirty="0" err="1">
                <a:latin typeface="Palatino Linotype" panose="02040502050505030304" pitchFamily="18" charset="0"/>
              </a:rPr>
              <a:t>separated</a:t>
            </a:r>
            <a:r>
              <a:rPr lang="fr-FR" dirty="0">
                <a:latin typeface="Palatino Linotype" panose="02040502050505030304" pitchFamily="18" charset="0"/>
              </a:rPr>
              <a:t> by semi colons</a:t>
            </a:r>
            <a:endParaRPr lang="fr-FR" b="1" dirty="0">
              <a:latin typeface="Palatino Linotype" panose="02040502050505030304" pitchFamily="18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3</a:t>
            </a:fld>
            <a:endParaRPr lang="fr-FR">
              <a:latin typeface="Palatino Linotype" panose="020405020505050303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5488251"/>
            <a:ext cx="9144000" cy="1413015"/>
            <a:chOff x="0" y="5488251"/>
            <a:chExt cx="9144000" cy="141301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488251"/>
              <a:ext cx="9144000" cy="1369749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6102035" y="6531934"/>
              <a:ext cx="15119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smtClean="0">
                  <a:solidFill>
                    <a:srgbClr val="FFC000"/>
                  </a:solidFill>
                </a:rPr>
                <a:t>Sponsors</a:t>
              </a:r>
              <a:r>
                <a:rPr lang="en-US" dirty="0" smtClean="0">
                  <a:solidFill>
                    <a:srgbClr val="FFC000"/>
                  </a:solidFill>
                </a:rPr>
                <a:t>:</a:t>
              </a:r>
              <a:endParaRPr lang="en-US" dirty="0">
                <a:solidFill>
                  <a:srgbClr val="FFC000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3595" y="6522719"/>
              <a:ext cx="505969" cy="335281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3882" y="6513011"/>
              <a:ext cx="1275693" cy="3502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9526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6096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Palatino Linotype" panose="02040502050505030304" pitchFamily="18" charset="0"/>
              </a:rPr>
              <a:t>Introduction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4</a:t>
            </a:fld>
            <a:endParaRPr lang="fr-FR">
              <a:latin typeface="Palatino Linotype" panose="0204050205050503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5533518"/>
            <a:ext cx="9144000" cy="1413015"/>
            <a:chOff x="0" y="5488251"/>
            <a:chExt cx="9144000" cy="141301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488251"/>
              <a:ext cx="9144000" cy="136974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6102035" y="6531934"/>
              <a:ext cx="15119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smtClean="0">
                  <a:solidFill>
                    <a:srgbClr val="FFC000"/>
                  </a:solidFill>
                </a:rPr>
                <a:t>Sponsors</a:t>
              </a:r>
              <a:r>
                <a:rPr lang="en-US" dirty="0" smtClean="0">
                  <a:solidFill>
                    <a:srgbClr val="FFC000"/>
                  </a:solidFill>
                </a:rPr>
                <a:t>:</a:t>
              </a:r>
              <a:endParaRPr lang="en-US" dirty="0">
                <a:solidFill>
                  <a:srgbClr val="FFC000"/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3595" y="6522719"/>
              <a:ext cx="505969" cy="335281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3882" y="6513011"/>
              <a:ext cx="1275693" cy="3502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1744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858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Results</a:t>
            </a:r>
            <a:r>
              <a:rPr lang="fr-FR" sz="2400" b="1" dirty="0">
                <a:latin typeface="Palatino Linotype" panose="02040502050505030304" pitchFamily="18" charset="0"/>
              </a:rPr>
              <a:t> and Discussion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5</a:t>
            </a:fld>
            <a:endParaRPr lang="fr-FR">
              <a:latin typeface="Palatino Linotype" panose="0204050205050503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5524465"/>
            <a:ext cx="9144000" cy="1413015"/>
            <a:chOff x="0" y="5488251"/>
            <a:chExt cx="9144000" cy="141301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488251"/>
              <a:ext cx="9144000" cy="136974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6102035" y="6531934"/>
              <a:ext cx="15119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smtClean="0">
                  <a:solidFill>
                    <a:srgbClr val="FFC000"/>
                  </a:solidFill>
                </a:rPr>
                <a:t>Sponsors</a:t>
              </a:r>
              <a:r>
                <a:rPr lang="en-US" dirty="0" smtClean="0">
                  <a:solidFill>
                    <a:srgbClr val="FFC000"/>
                  </a:solidFill>
                </a:rPr>
                <a:t>:</a:t>
              </a:r>
              <a:endParaRPr lang="en-US" dirty="0">
                <a:solidFill>
                  <a:srgbClr val="FFC000"/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3595" y="6522719"/>
              <a:ext cx="505969" cy="335281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3882" y="6513011"/>
              <a:ext cx="1275693" cy="3502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5618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Palatino Linotype" panose="02040502050505030304" pitchFamily="18" charset="0"/>
              </a:rPr>
              <a:t>Conclusions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6</a:t>
            </a:fld>
            <a:endParaRPr lang="fr-FR">
              <a:latin typeface="Palatino Linotype" panose="0204050205050503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5542572"/>
            <a:ext cx="9144000" cy="1413015"/>
            <a:chOff x="0" y="5488251"/>
            <a:chExt cx="9144000" cy="141301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488251"/>
              <a:ext cx="9144000" cy="1369749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6102035" y="6531934"/>
              <a:ext cx="15119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smtClean="0">
                  <a:solidFill>
                    <a:srgbClr val="FFC000"/>
                  </a:solidFill>
                </a:rPr>
                <a:t>Sponsors</a:t>
              </a:r>
              <a:r>
                <a:rPr lang="en-US" dirty="0" smtClean="0">
                  <a:solidFill>
                    <a:srgbClr val="FFC000"/>
                  </a:solidFill>
                </a:rPr>
                <a:t>:</a:t>
              </a:r>
              <a:endParaRPr lang="en-US" dirty="0">
                <a:solidFill>
                  <a:srgbClr val="FFC000"/>
                </a:solidFill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3595" y="6522719"/>
              <a:ext cx="505969" cy="335281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3882" y="6513011"/>
              <a:ext cx="1275693" cy="3502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4078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815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Supplementary</a:t>
            </a:r>
            <a:r>
              <a:rPr lang="fr-FR" sz="2400" b="1" dirty="0">
                <a:latin typeface="Palatino Linotype" panose="02040502050505030304" pitchFamily="18" charset="0"/>
              </a:rPr>
              <a:t> </a:t>
            </a:r>
            <a:r>
              <a:rPr lang="fr-FR" sz="2400" b="1" dirty="0" err="1">
                <a:latin typeface="Palatino Linotype" panose="02040502050505030304" pitchFamily="18" charset="0"/>
              </a:rPr>
              <a:t>Materials</a:t>
            </a:r>
            <a:endParaRPr lang="fr-FR" sz="2400" b="1" dirty="0">
              <a:latin typeface="Palatino Linotype" panose="02040502050505030304" pitchFamily="18" charset="0"/>
            </a:endParaRPr>
          </a:p>
          <a:p>
            <a:endParaRPr lang="fr-FR" sz="2400" b="1" dirty="0" err="1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Links: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7</a:t>
            </a:fld>
            <a:endParaRPr lang="fr-FR">
              <a:latin typeface="Palatino Linotype" panose="0204050205050503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5515411"/>
            <a:ext cx="9144000" cy="1413015"/>
            <a:chOff x="0" y="5488251"/>
            <a:chExt cx="9144000" cy="141301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488251"/>
              <a:ext cx="9144000" cy="136974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6102035" y="6531934"/>
              <a:ext cx="15119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smtClean="0">
                  <a:solidFill>
                    <a:srgbClr val="FFC000"/>
                  </a:solidFill>
                </a:rPr>
                <a:t>Sponsors</a:t>
              </a:r>
              <a:r>
                <a:rPr lang="en-US" dirty="0" smtClean="0">
                  <a:solidFill>
                    <a:srgbClr val="FFC000"/>
                  </a:solidFill>
                </a:rPr>
                <a:t>:</a:t>
              </a:r>
              <a:endParaRPr lang="en-US" dirty="0">
                <a:solidFill>
                  <a:srgbClr val="FFC000"/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3595" y="6522719"/>
              <a:ext cx="505969" cy="335281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3882" y="6513011"/>
              <a:ext cx="1275693" cy="3502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35145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815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Acknowledgments</a:t>
            </a:r>
            <a:endParaRPr lang="fr-FR" sz="2400" b="1" dirty="0">
              <a:latin typeface="Palatino Linotype" panose="02040502050505030304" pitchFamily="18" charset="0"/>
            </a:endParaRPr>
          </a:p>
          <a:p>
            <a:endParaRPr lang="fr-FR" sz="2400" b="1" dirty="0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Insert </a:t>
            </a:r>
            <a:r>
              <a:rPr lang="fr-FR" dirty="0" err="1">
                <a:latin typeface="Palatino Linotype" panose="02040502050505030304" pitchFamily="18" charset="0"/>
              </a:rPr>
              <a:t>here</a:t>
            </a:r>
            <a:r>
              <a:rPr lang="fr-FR" dirty="0">
                <a:latin typeface="Palatino Linotype" panose="02040502050505030304" pitchFamily="18" charset="0"/>
              </a:rPr>
              <a:t>, logos of sponsors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8</a:t>
            </a:fld>
            <a:endParaRPr lang="fr-FR">
              <a:latin typeface="Palatino Linotype" panose="0204050205050503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5515411"/>
            <a:ext cx="9144000" cy="1413015"/>
            <a:chOff x="0" y="5488251"/>
            <a:chExt cx="9144000" cy="141301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488251"/>
              <a:ext cx="9144000" cy="136974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6102035" y="6531934"/>
              <a:ext cx="15119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smtClean="0">
                  <a:solidFill>
                    <a:srgbClr val="FFC000"/>
                  </a:solidFill>
                </a:rPr>
                <a:t>Sponsors</a:t>
              </a:r>
              <a:r>
                <a:rPr lang="en-US" dirty="0" smtClean="0">
                  <a:solidFill>
                    <a:srgbClr val="FFC000"/>
                  </a:solidFill>
                </a:rPr>
                <a:t>:</a:t>
              </a:r>
              <a:endParaRPr lang="en-US" dirty="0">
                <a:solidFill>
                  <a:srgbClr val="FFC000"/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3595" y="6522719"/>
              <a:ext cx="505969" cy="335281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3882" y="6513011"/>
              <a:ext cx="1275693" cy="3502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2982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</TotalTime>
  <Words>113</Words>
  <Application>Microsoft Office PowerPoint</Application>
  <PresentationFormat>On-screen Show (4:3)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Palatino Linotype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MDPI</dc:creator>
  <cp:lastModifiedBy>mdpi</cp:lastModifiedBy>
  <cp:revision>10</cp:revision>
  <dcterms:created xsi:type="dcterms:W3CDTF">2017-05-27T02:37:01Z</dcterms:created>
  <dcterms:modified xsi:type="dcterms:W3CDTF">2018-10-08T08:16:50Z</dcterms:modified>
</cp:coreProperties>
</file>