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265" r:id="rId3"/>
  </p:sldIdLst>
  <p:sldSz cx="30275213" cy="42811700"/>
  <p:notesSz cx="6858000" cy="9144000"/>
  <p:defaultTextStyle>
    <a:defPPr>
      <a:defRPr lang="fr-FR"/>
    </a:defPPr>
    <a:lvl1pPr marL="0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1pPr>
    <a:lvl2pPr marL="1462811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2pPr>
    <a:lvl3pPr marL="2925623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3pPr>
    <a:lvl4pPr marL="4388434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4pPr>
    <a:lvl5pPr marL="5851246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5pPr>
    <a:lvl6pPr marL="7314057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6pPr>
    <a:lvl7pPr marL="8776868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7pPr>
    <a:lvl8pPr marL="10239680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8pPr>
    <a:lvl9pPr marL="11702491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6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a Schalnich" initials="MS" lastIdx="3" clrIdx="0"/>
  <p:cmAuthor id="1" name="Samanta" initials="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8197"/>
    <a:srgbClr val="345C62"/>
    <a:srgbClr val="6C8B90"/>
    <a:srgbClr val="40646A"/>
    <a:srgbClr val="244F56"/>
    <a:srgbClr val="663399"/>
    <a:srgbClr val="6A4E9D"/>
    <a:srgbClr val="5E4197"/>
    <a:srgbClr val="6032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40" autoAdjust="0"/>
    <p:restoredTop sz="94660"/>
  </p:normalViewPr>
  <p:slideViewPr>
    <p:cSldViewPr>
      <p:cViewPr varScale="1">
        <p:scale>
          <a:sx n="13" d="100"/>
          <a:sy n="13" d="100"/>
        </p:scale>
        <p:origin x="1550" y="139"/>
      </p:cViewPr>
      <p:guideLst>
        <p:guide orient="horz" pos="13486"/>
        <p:guide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20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FBF3B-F983-4F41-9E6C-02008BB91DD1}" type="datetimeFigureOut">
              <a:rPr lang="fr-FR" smtClean="0"/>
              <a:pPr/>
              <a:t>17/10/2018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69082-9D5D-43A3-B675-27AB9B8E55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096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1pPr>
    <a:lvl2pPr marL="1462811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2pPr>
    <a:lvl3pPr marL="2925623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3pPr>
    <a:lvl4pPr marL="4388434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4pPr>
    <a:lvl5pPr marL="5851246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5pPr>
    <a:lvl6pPr marL="7314057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6pPr>
    <a:lvl7pPr marL="8776868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7pPr>
    <a:lvl8pPr marL="10239680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8pPr>
    <a:lvl9pPr marL="11702491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13299391"/>
            <a:ext cx="25733931" cy="91767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282" y="24259965"/>
            <a:ext cx="21192649" cy="109407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1E2D-A50B-495F-9AA4-3F10866B781B}" type="datetime1">
              <a:rPr lang="fr-FR" smtClean="0"/>
              <a:t>17/10/2018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6B278-45EA-45CC-9642-20CC60EAB0D1}" type="datetime1">
              <a:rPr lang="fr-FR" smtClean="0"/>
              <a:t>17/10/2018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49529" y="1714471"/>
            <a:ext cx="6811923" cy="365286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3761" y="1714471"/>
            <a:ext cx="19931182" cy="365286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6925-72EC-42D4-94D3-A1003B939FCE}" type="datetime1">
              <a:rPr lang="fr-FR" smtClean="0"/>
              <a:t>17/10/2018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</a:t>
            </a:r>
            <a:r>
              <a:rPr lang="it-IT" dirty="0" err="1"/>
              <a:t>Paper</a:t>
            </a:r>
            <a:r>
              <a:rPr lang="it-IT" dirty="0"/>
              <a:t>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it-IT" dirty="0"/>
          </a:p>
          <a:p>
            <a:pPr lvl="4"/>
            <a:r>
              <a:rPr lang="it-IT" dirty="0" err="1"/>
              <a:t>Fifth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it-IT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2774612" y="5479523"/>
            <a:ext cx="16453907" cy="1318062"/>
          </a:xfrm>
        </p:spPr>
        <p:txBody>
          <a:bodyPr>
            <a:normAutofit/>
          </a:bodyPr>
          <a:lstStyle>
            <a:lvl1pPr marL="0" indent="0" algn="r">
              <a:buNone/>
              <a:defRPr sz="5400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</a:t>
            </a:r>
            <a:r>
              <a:rPr lang="it-IT" dirty="0" err="1"/>
              <a:t>author’s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 and </a:t>
            </a:r>
            <a:r>
              <a:rPr lang="it-IT" dirty="0" err="1"/>
              <a:t>affiliation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5945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4402" y="7006456"/>
            <a:ext cx="22706410" cy="1490481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6055"/>
            <a:ext cx="22706410" cy="1033624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92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589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3215"/>
            <a:ext cx="26112371" cy="1780847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50163"/>
            <a:ext cx="26112371" cy="936505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36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6633"/>
            <a:ext cx="12803892" cy="2716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89900" y="11396633"/>
            <a:ext cx="12803892" cy="2716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1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679" y="2279343"/>
            <a:ext cx="26112371" cy="8274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6687" y="10494814"/>
            <a:ext cx="12809147" cy="514334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6687" y="15638164"/>
            <a:ext cx="12809147" cy="230013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7" y="10494814"/>
            <a:ext cx="12872223" cy="514334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7" y="15638164"/>
            <a:ext cx="12872223" cy="230013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512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873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12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60309-1331-4F8F-AC1F-972AC9046391}" type="datetime1">
              <a:rPr lang="fr-FR" smtClean="0"/>
              <a:t>17/10/2018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687" y="2854114"/>
            <a:ext cx="9765859" cy="998939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2223" y="6164110"/>
            <a:ext cx="15326827" cy="304240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6687" y="12843511"/>
            <a:ext cx="9765859" cy="237941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69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687" y="2854114"/>
            <a:ext cx="9765859" cy="998939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872223" y="6164110"/>
            <a:ext cx="15326827" cy="3042405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6687" y="12843511"/>
            <a:ext cx="9765859" cy="237941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406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4872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4" y="2279325"/>
            <a:ext cx="6528093" cy="362809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9" y="2279325"/>
            <a:ext cx="19079692" cy="362809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337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33" y="27510497"/>
            <a:ext cx="25733931" cy="85028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533" y="18145428"/>
            <a:ext cx="25733931" cy="93650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6765-7664-41F5-8267-06B87A0274DD}" type="datetime1">
              <a:rPr lang="fr-FR" smtClean="0"/>
              <a:t>17/10/2018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3761" y="9989411"/>
            <a:ext cx="13371552" cy="2825374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89900" y="9989411"/>
            <a:ext cx="13371552" cy="2825374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9947-2A44-4499-8893-791A730D1CEB}" type="datetime1">
              <a:rPr lang="fr-FR" smtClean="0"/>
              <a:t>17/10/2018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1" y="9583086"/>
            <a:ext cx="13376810" cy="39937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761" y="13576859"/>
            <a:ext cx="13376810" cy="246662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9396" y="9583086"/>
            <a:ext cx="13382065" cy="39937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9396" y="13576859"/>
            <a:ext cx="13382065" cy="246662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D4740-CB78-4DA2-9449-5BA6BAB8E8B9}" type="datetime1">
              <a:rPr lang="fr-FR" smtClean="0"/>
              <a:t>17/10/2018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D13E3-8353-4C2E-BE7C-26AE1B623ED5}" type="datetime1">
              <a:rPr lang="fr-FR" smtClean="0"/>
              <a:t>17/10/2018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3025-920A-462C-B19C-06B25E7A86DA}" type="datetime1">
              <a:rPr lang="fr-FR" smtClean="0"/>
              <a:t>17/10/2018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2958703" y="39680118"/>
            <a:ext cx="7064216" cy="2279326"/>
          </a:xfrm>
        </p:spPr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9" y="1704542"/>
            <a:ext cx="9960336" cy="725420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6767" y="1704558"/>
            <a:ext cx="16924685" cy="365386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769" y="8958760"/>
            <a:ext cx="9960336" cy="292843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D6D2-AC3E-41CF-B9A3-5BCCE2F511AB}" type="datetime1">
              <a:rPr lang="fr-FR" smtClean="0"/>
              <a:t>17/10/2018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4154" y="29968193"/>
            <a:ext cx="18165128" cy="353791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4154" y="3825307"/>
            <a:ext cx="18165128" cy="2568702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4154" y="33506104"/>
            <a:ext cx="18165128" cy="502442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8312-C233-4B5A-993A-6F581BBA2EDC}" type="datetime1">
              <a:rPr lang="fr-FR" smtClean="0"/>
              <a:t>17/10/2018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761" y="1714454"/>
            <a:ext cx="27247692" cy="7135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1" y="9989411"/>
            <a:ext cx="27247692" cy="28253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761" y="39680118"/>
            <a:ext cx="7064216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FA5E1-D094-4A0B-B20B-B561C85E6A82}" type="datetime1">
              <a:rPr lang="fr-FR" smtClean="0"/>
              <a:t>17/10/2018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4031" y="39680118"/>
            <a:ext cx="9587151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97236" y="39680118"/>
            <a:ext cx="7064216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9343"/>
            <a:ext cx="26112371" cy="8274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6633"/>
            <a:ext cx="26112371" cy="27163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80118"/>
            <a:ext cx="6811923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24ED9-1BAC-43CE-92AB-135E2507265C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80118"/>
            <a:ext cx="10217884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80118"/>
            <a:ext cx="6811923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8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114421-5B92-4FD4-B8FD-ABC209892F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9687500"/>
            <a:ext cx="30275213" cy="31242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2F3BF26-9BE2-4282-A086-7161143753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9806" y="1898650"/>
            <a:ext cx="7096528" cy="2210554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2E358CB-D2E8-4740-AE6A-EEB177074A09}"/>
              </a:ext>
            </a:extLst>
          </p:cNvPr>
          <p:cNvSpPr/>
          <p:nvPr/>
        </p:nvSpPr>
        <p:spPr>
          <a:xfrm>
            <a:off x="1857925" y="4527550"/>
            <a:ext cx="27051000" cy="33756600"/>
          </a:xfrm>
          <a:prstGeom prst="roundRect">
            <a:avLst/>
          </a:prstGeom>
          <a:noFill/>
          <a:ln cmpd="dbl">
            <a:solidFill>
              <a:srgbClr val="4781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454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MDPI</cp:lastModifiedBy>
  <cp:revision>66</cp:revision>
  <dcterms:created xsi:type="dcterms:W3CDTF">2015-04-04T09:45:50Z</dcterms:created>
  <dcterms:modified xsi:type="dcterms:W3CDTF">2018-10-17T05:44:41Z</dcterms:modified>
</cp:coreProperties>
</file>