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67" r:id="rId4"/>
    <p:sldId id="258" r:id="rId5"/>
    <p:sldId id="259" r:id="rId6"/>
    <p:sldId id="261" r:id="rId7"/>
    <p:sldId id="265" r:id="rId8"/>
    <p:sldId id="264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ia Schalnich" initials="MS" lastIdx="3" clrIdx="0"/>
  <p:cmAuthor id="1" name="Samanta" initials="S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3204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CFBF3B-F983-4F41-9E6C-02008BB91DD1}" type="datetimeFigureOut">
              <a:rPr lang="fr-FR" smtClean="0"/>
              <a:pPr/>
              <a:t>27/06/2018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69082-9D5D-43A3-B675-27AB9B8E55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096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B34537CB-67C2-4565-B688-976D9E72B324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83208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B34537CB-67C2-4565-B688-976D9E72B324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0448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21E2D-A50B-495F-9AA4-3F10866B781B}" type="datetime1">
              <a:rPr lang="fr-FR" smtClean="0"/>
              <a:t>27/06/2018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6B278-45EA-45CC-9642-20CC60EAB0D1}" type="datetime1">
              <a:rPr lang="fr-FR" smtClean="0"/>
              <a:t>27/06/2018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16925-72EC-42D4-94D3-A1003B939FCE}" type="datetime1">
              <a:rPr lang="fr-FR" smtClean="0"/>
              <a:t>27/06/2018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8924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5894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364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0149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512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8737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8120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869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60309-1331-4F8F-AC1F-972AC9046391}" type="datetime1">
              <a:rPr lang="fr-FR" smtClean="0"/>
              <a:t>27/06/2018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3406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4872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337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96765-7664-41F5-8267-06B87A0274DD}" type="datetime1">
              <a:rPr lang="fr-FR" smtClean="0"/>
              <a:t>27/06/2018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F9947-2A44-4499-8893-791A730D1CEB}" type="datetime1">
              <a:rPr lang="fr-FR" smtClean="0"/>
              <a:t>27/06/2018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D4740-CB78-4DA2-9449-5BA6BAB8E8B9}" type="datetime1">
              <a:rPr lang="fr-FR" smtClean="0"/>
              <a:t>27/06/2018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D13E3-8353-4C2E-BE7C-26AE1B623ED5}" type="datetime1">
              <a:rPr lang="fr-FR" smtClean="0"/>
              <a:t>27/06/2018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3025-920A-462C-B19C-06B25E7A86DA}" type="datetime1">
              <a:rPr lang="fr-FR" smtClean="0"/>
              <a:t>27/06/2018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4D6D2-AC3E-41CF-B9A3-5BCCE2F511AB}" type="datetime1">
              <a:rPr lang="fr-FR" smtClean="0"/>
              <a:t>27/06/2018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28312-C233-4B5A-993A-6F581BBA2EDC}" type="datetime1">
              <a:rPr lang="fr-FR" smtClean="0"/>
              <a:t>27/06/2018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FA5E1-D094-4A0B-B20B-B561C85E6A82}" type="datetime1">
              <a:rPr lang="fr-FR" smtClean="0"/>
              <a:t>27/06/2018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24ED9-1BAC-43CE-92AB-135E2507265C}" type="datetimeFigureOut">
              <a:rPr lang="en-US" smtClean="0"/>
              <a:t>6/27/2018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086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dpi.com/journal/pharmaceuticals" TargetMode="External"/><Relationship Id="rId2" Type="http://schemas.openxmlformats.org/officeDocument/2006/relationships/hyperlink" Target="http://www.sciforum.net/login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19100" y="2355574"/>
            <a:ext cx="830580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Title of the Presentation</a:t>
            </a:r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fr-FR" dirty="0"/>
          </a:p>
          <a:p>
            <a:pPr algn="ctr"/>
            <a:r>
              <a:rPr lang="it-IT" b="1" dirty="0"/>
              <a:t>Firstname Lastname </a:t>
            </a:r>
            <a:r>
              <a:rPr lang="it-IT" b="1" baseline="30000" dirty="0"/>
              <a:t>1,</a:t>
            </a:r>
            <a:r>
              <a:rPr lang="it-IT" b="1" dirty="0"/>
              <a:t>*, Firstname Lastname </a:t>
            </a:r>
            <a:r>
              <a:rPr lang="it-IT" b="1" baseline="30000" dirty="0"/>
              <a:t>2</a:t>
            </a:r>
            <a:r>
              <a:rPr lang="it-IT" b="1" dirty="0"/>
              <a:t>, and Firstname Lastname </a:t>
            </a:r>
            <a:r>
              <a:rPr lang="it-IT" b="1" baseline="30000" dirty="0"/>
              <a:t>2</a:t>
            </a:r>
          </a:p>
          <a:p>
            <a:endParaRPr lang="it-IT" b="1" baseline="30000" dirty="0"/>
          </a:p>
          <a:p>
            <a:endParaRPr lang="fr-FR" dirty="0"/>
          </a:p>
          <a:p>
            <a:r>
              <a:rPr lang="en-US" baseline="30000" dirty="0"/>
              <a:t>1</a:t>
            </a:r>
            <a:r>
              <a:rPr lang="en-US" dirty="0"/>
              <a:t> Full Affiliation, Address; </a:t>
            </a:r>
            <a:endParaRPr lang="fr-FR" dirty="0"/>
          </a:p>
          <a:p>
            <a:r>
              <a:rPr lang="en-US" baseline="30000" dirty="0"/>
              <a:t>2</a:t>
            </a:r>
            <a:r>
              <a:rPr lang="en-US" dirty="0"/>
              <a:t> Full Affiliation, Address. </a:t>
            </a:r>
          </a:p>
          <a:p>
            <a:endParaRPr lang="fr-FR" dirty="0"/>
          </a:p>
          <a:p>
            <a:r>
              <a:rPr lang="en-US" sz="1400" b="1" dirty="0"/>
              <a:t>*</a:t>
            </a:r>
            <a:r>
              <a:rPr lang="en-US" sz="1400" dirty="0"/>
              <a:t> Corresponding author: </a:t>
            </a:r>
            <a:r>
              <a:rPr lang="en-US" sz="1400" dirty="0" err="1"/>
              <a:t>author@email</a:t>
            </a:r>
            <a:endParaRPr lang="fr-FR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445226" y="5450757"/>
            <a:ext cx="830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Insert logos of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lab</a:t>
            </a:r>
            <a:r>
              <a:rPr lang="fr-FR" dirty="0"/>
              <a:t>/institution </a:t>
            </a:r>
            <a:r>
              <a:rPr lang="fr-FR" dirty="0" err="1"/>
              <a:t>here</a:t>
            </a: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1</a:t>
            </a:fld>
            <a:endParaRPr lang="fr-F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20150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0600" y="1777305"/>
            <a:ext cx="701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/>
              <a:t>Graphical</a:t>
            </a:r>
            <a:r>
              <a:rPr lang="fr-FR" b="1" dirty="0"/>
              <a:t> Abstract</a:t>
            </a:r>
            <a:endParaRPr lang="fr-FR" dirty="0"/>
          </a:p>
          <a:p>
            <a:endParaRPr lang="fr-FR" b="1" dirty="0"/>
          </a:p>
          <a:p>
            <a:r>
              <a:rPr lang="fr-FR" dirty="0"/>
              <a:t>Use one slide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0" y="685800"/>
            <a:ext cx="4114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Title of the Presentation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</a:t>
            </a:fld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1324"/>
            <a:ext cx="9144000" cy="836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619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600" y="609600"/>
            <a:ext cx="7924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Abstract: </a:t>
            </a:r>
            <a:r>
              <a:rPr lang="fr-FR" dirty="0"/>
              <a:t>One slide, Max 200 </a:t>
            </a:r>
            <a:r>
              <a:rPr lang="fr-FR" dirty="0" err="1"/>
              <a:t>words</a:t>
            </a:r>
            <a:endParaRPr lang="fr-FR" dirty="0"/>
          </a:p>
          <a:p>
            <a:endParaRPr lang="fr-FR" dirty="0"/>
          </a:p>
          <a:p>
            <a:r>
              <a:rPr lang="en-US" dirty="0"/>
              <a:t>The 4</a:t>
            </a:r>
            <a:r>
              <a:rPr lang="en-US" altLang="zh-CN" dirty="0"/>
              <a:t>th </a:t>
            </a:r>
            <a:r>
              <a:rPr lang="en-US" dirty="0"/>
              <a:t>International Electronic Conference on Medicinal Chemistry is absolutely free of charge for contributors and visitors. All accepted submissions will be displayed on the internet, at http://www.sciforum.net/conference/ecmc-4, on November 1-30, 2018. Researchers are invited to present their work under the form of slides using the template provided by the Conference (see Instructions for Authors). Contributions can be submitted on line at </a:t>
            </a:r>
            <a:r>
              <a:rPr lang="en-US" u="sng" dirty="0">
                <a:hlinkClick r:id="rId2"/>
              </a:rPr>
              <a:t>http://www.sciforum.net/login</a:t>
            </a:r>
            <a:r>
              <a:rPr lang="en-US" dirty="0"/>
              <a:t> from now until October 20, 2018. Acceptance will be notified within a week after submission of the abstract.</a:t>
            </a:r>
          </a:p>
          <a:p>
            <a:endParaRPr lang="fr-FR" dirty="0"/>
          </a:p>
          <a:p>
            <a:r>
              <a:rPr lang="en-US" dirty="0"/>
              <a:t>After the Conference, </a:t>
            </a:r>
            <a:r>
              <a:rPr lang="en-US" altLang="zh-CN" dirty="0"/>
              <a:t>a</a:t>
            </a:r>
            <a:r>
              <a:rPr lang="en-US" dirty="0"/>
              <a:t>uthors of the most outstanding presentations, as selected by the Scientific Committee, will be invited to publish their work as a research article, free of charge, in a special issue of the journal </a:t>
            </a:r>
            <a:r>
              <a:rPr lang="en-US" u="sng" dirty="0">
                <a:hlinkClick r:id="rId3"/>
              </a:rPr>
              <a:t>Pharmaceuticals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fr-FR" b="1" dirty="0"/>
              <a:t>Keywords: </a:t>
            </a:r>
            <a:r>
              <a:rPr lang="fr-FR" dirty="0"/>
              <a:t>3 to 5 keywords </a:t>
            </a:r>
            <a:r>
              <a:rPr lang="fr-FR" dirty="0" err="1"/>
              <a:t>separated</a:t>
            </a:r>
            <a:r>
              <a:rPr lang="fr-FR" dirty="0"/>
              <a:t> by semi colons</a:t>
            </a:r>
            <a:endParaRPr lang="fr-FR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3</a:t>
            </a:fld>
            <a:endParaRPr lang="fr-F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1324"/>
            <a:ext cx="9144000" cy="83667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609600"/>
            <a:ext cx="784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4</a:t>
            </a:fld>
            <a:endParaRPr lang="fr-F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1324"/>
            <a:ext cx="9144000" cy="83667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85800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/>
              <a:t>Results</a:t>
            </a:r>
            <a:r>
              <a:rPr lang="fr-FR" sz="2400" b="1" dirty="0"/>
              <a:t> and discussion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5</a:t>
            </a:fld>
            <a:endParaRPr lang="fr-F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1324"/>
            <a:ext cx="9144000" cy="83667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09600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Conclusions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6</a:t>
            </a:fld>
            <a:endParaRPr lang="fr-F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1324"/>
            <a:ext cx="9144000" cy="83667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09600"/>
            <a:ext cx="8153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/>
              <a:t>Acknowledgments</a:t>
            </a:r>
            <a:endParaRPr lang="fr-FR" sz="2400" b="1" dirty="0"/>
          </a:p>
          <a:p>
            <a:endParaRPr lang="fr-FR" sz="2400" b="1" dirty="0"/>
          </a:p>
          <a:p>
            <a:r>
              <a:rPr lang="fr-FR" dirty="0"/>
              <a:t>Insert </a:t>
            </a:r>
            <a:r>
              <a:rPr lang="fr-FR" dirty="0" err="1"/>
              <a:t>here</a:t>
            </a:r>
            <a:r>
              <a:rPr lang="fr-FR"/>
              <a:t>, </a:t>
            </a:r>
            <a:r>
              <a:rPr lang="fr-FR" dirty="0"/>
              <a:t>logos of sponsors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7</a:t>
            </a:fld>
            <a:endParaRPr lang="fr-F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1324"/>
            <a:ext cx="9144000" cy="83667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243</Words>
  <Application>Microsoft Office PowerPoint</Application>
  <PresentationFormat>On-screen Show (4:3)</PresentationFormat>
  <Paragraphs>38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宋体</vt:lpstr>
      <vt:lpstr>Arial</vt:lpstr>
      <vt:lpstr>Calibri</vt:lpstr>
      <vt:lpstr>Calibri Light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Owner</dc:creator>
  <cp:lastModifiedBy>MDPI</cp:lastModifiedBy>
  <cp:revision>69</cp:revision>
  <dcterms:created xsi:type="dcterms:W3CDTF">2015-04-04T09:45:50Z</dcterms:created>
  <dcterms:modified xsi:type="dcterms:W3CDTF">2018-06-27T06:38:32Z</dcterms:modified>
</cp:coreProperties>
</file>